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60" r:id="rId7"/>
    <p:sldMasterId id="2147483662" r:id="rId8"/>
    <p:sldMasterId id="2147483664" r:id="rId9"/>
    <p:sldMasterId id="2147483666" r:id="rId10"/>
    <p:sldMasterId id="2147483668" r:id="rId11"/>
  </p:sldMasterIdLst>
  <p:notesMasterIdLst>
    <p:notesMasterId r:id="rId9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07" r:id="rId63"/>
    <p:sldId id="308" r:id="rId64"/>
    <p:sldId id="309" r:id="rId65"/>
    <p:sldId id="310" r:id="rId66"/>
    <p:sldId id="311" r:id="rId67"/>
    <p:sldId id="312" r:id="rId68"/>
    <p:sldId id="313" r:id="rId69"/>
    <p:sldId id="314" r:id="rId70"/>
    <p:sldId id="315" r:id="rId71"/>
    <p:sldId id="316" r:id="rId72"/>
    <p:sldId id="317" r:id="rId73"/>
    <p:sldId id="318" r:id="rId74"/>
    <p:sldId id="319" r:id="rId75"/>
    <p:sldId id="320" r:id="rId76"/>
    <p:sldId id="321" r:id="rId77"/>
    <p:sldId id="322" r:id="rId78"/>
    <p:sldId id="323" r:id="rId79"/>
    <p:sldId id="324" r:id="rId80"/>
    <p:sldId id="325" r:id="rId81"/>
    <p:sldId id="326" r:id="rId82"/>
    <p:sldId id="327" r:id="rId83"/>
    <p:sldId id="328" r:id="rId84"/>
    <p:sldId id="329" r:id="rId85"/>
    <p:sldId id="332" r:id="rId86"/>
    <p:sldId id="334" r:id="rId87"/>
    <p:sldId id="335" r:id="rId88"/>
    <p:sldId id="336" r:id="rId89"/>
    <p:sldId id="337" r:id="rId90"/>
  </p:sldIdLst>
  <p:sldSz cx="9144000" cy="5143500" type="screen16x9"/>
  <p:notesSz cx="51435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0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5.xml"/><Relationship Id="rId21" Type="http://schemas.openxmlformats.org/officeDocument/2006/relationships/slide" Target="slides/slide10.xml"/><Relationship Id="rId42" Type="http://schemas.openxmlformats.org/officeDocument/2006/relationships/slide" Target="slides/slide31.xml"/><Relationship Id="rId47" Type="http://schemas.openxmlformats.org/officeDocument/2006/relationships/slide" Target="slides/slide36.xml"/><Relationship Id="rId63" Type="http://schemas.openxmlformats.org/officeDocument/2006/relationships/slide" Target="slides/slide52.xml"/><Relationship Id="rId68" Type="http://schemas.openxmlformats.org/officeDocument/2006/relationships/slide" Target="slides/slide57.xml"/><Relationship Id="rId84" Type="http://schemas.openxmlformats.org/officeDocument/2006/relationships/slide" Target="slides/slide73.xml"/><Relationship Id="rId89" Type="http://schemas.openxmlformats.org/officeDocument/2006/relationships/slide" Target="slides/slide78.xml"/><Relationship Id="rId16" Type="http://schemas.openxmlformats.org/officeDocument/2006/relationships/slide" Target="slides/slide5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21.xml"/><Relationship Id="rId37" Type="http://schemas.openxmlformats.org/officeDocument/2006/relationships/slide" Target="slides/slide26.xml"/><Relationship Id="rId53" Type="http://schemas.openxmlformats.org/officeDocument/2006/relationships/slide" Target="slides/slide42.xml"/><Relationship Id="rId58" Type="http://schemas.openxmlformats.org/officeDocument/2006/relationships/slide" Target="slides/slide47.xml"/><Relationship Id="rId74" Type="http://schemas.openxmlformats.org/officeDocument/2006/relationships/slide" Target="slides/slide63.xml"/><Relationship Id="rId79" Type="http://schemas.openxmlformats.org/officeDocument/2006/relationships/slide" Target="slides/slide68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9.xml"/><Relationship Id="rId95" Type="http://schemas.openxmlformats.org/officeDocument/2006/relationships/tableStyles" Target="tableStyles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43" Type="http://schemas.openxmlformats.org/officeDocument/2006/relationships/slide" Target="slides/slide32.xml"/><Relationship Id="rId48" Type="http://schemas.openxmlformats.org/officeDocument/2006/relationships/slide" Target="slides/slide37.xml"/><Relationship Id="rId64" Type="http://schemas.openxmlformats.org/officeDocument/2006/relationships/slide" Target="slides/slide53.xml"/><Relationship Id="rId69" Type="http://schemas.openxmlformats.org/officeDocument/2006/relationships/slide" Target="slides/slide58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0.xml"/><Relationship Id="rId72" Type="http://schemas.openxmlformats.org/officeDocument/2006/relationships/slide" Target="slides/slide61.xml"/><Relationship Id="rId80" Type="http://schemas.openxmlformats.org/officeDocument/2006/relationships/slide" Target="slides/slide69.xml"/><Relationship Id="rId85" Type="http://schemas.openxmlformats.org/officeDocument/2006/relationships/slide" Target="slides/slide74.xml"/><Relationship Id="rId9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slide" Target="slides/slide27.xml"/><Relationship Id="rId46" Type="http://schemas.openxmlformats.org/officeDocument/2006/relationships/slide" Target="slides/slide35.xml"/><Relationship Id="rId59" Type="http://schemas.openxmlformats.org/officeDocument/2006/relationships/slide" Target="slides/slide48.xml"/><Relationship Id="rId67" Type="http://schemas.openxmlformats.org/officeDocument/2006/relationships/slide" Target="slides/slide56.xml"/><Relationship Id="rId20" Type="http://schemas.openxmlformats.org/officeDocument/2006/relationships/slide" Target="slides/slide9.xml"/><Relationship Id="rId41" Type="http://schemas.openxmlformats.org/officeDocument/2006/relationships/slide" Target="slides/slide30.xml"/><Relationship Id="rId54" Type="http://schemas.openxmlformats.org/officeDocument/2006/relationships/slide" Target="slides/slide43.xml"/><Relationship Id="rId62" Type="http://schemas.openxmlformats.org/officeDocument/2006/relationships/slide" Target="slides/slide51.xml"/><Relationship Id="rId70" Type="http://schemas.openxmlformats.org/officeDocument/2006/relationships/slide" Target="slides/slide59.xml"/><Relationship Id="rId75" Type="http://schemas.openxmlformats.org/officeDocument/2006/relationships/slide" Target="slides/slide64.xml"/><Relationship Id="rId83" Type="http://schemas.openxmlformats.org/officeDocument/2006/relationships/slide" Target="slides/slide72.xml"/><Relationship Id="rId88" Type="http://schemas.openxmlformats.org/officeDocument/2006/relationships/slide" Target="slides/slide7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slide" Target="slides/slide25.xml"/><Relationship Id="rId49" Type="http://schemas.openxmlformats.org/officeDocument/2006/relationships/slide" Target="slides/slide38.xml"/><Relationship Id="rId57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20.xml"/><Relationship Id="rId44" Type="http://schemas.openxmlformats.org/officeDocument/2006/relationships/slide" Target="slides/slide33.xml"/><Relationship Id="rId52" Type="http://schemas.openxmlformats.org/officeDocument/2006/relationships/slide" Target="slides/slide41.xml"/><Relationship Id="rId60" Type="http://schemas.openxmlformats.org/officeDocument/2006/relationships/slide" Target="slides/slide49.xml"/><Relationship Id="rId65" Type="http://schemas.openxmlformats.org/officeDocument/2006/relationships/slide" Target="slides/slide54.xml"/><Relationship Id="rId73" Type="http://schemas.openxmlformats.org/officeDocument/2006/relationships/slide" Target="slides/slide62.xml"/><Relationship Id="rId78" Type="http://schemas.openxmlformats.org/officeDocument/2006/relationships/slide" Target="slides/slide67.xml"/><Relationship Id="rId81" Type="http://schemas.openxmlformats.org/officeDocument/2006/relationships/slide" Target="slides/slide70.xml"/><Relationship Id="rId86" Type="http://schemas.openxmlformats.org/officeDocument/2006/relationships/slide" Target="slides/slide75.xml"/><Relationship Id="rId9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39" Type="http://schemas.openxmlformats.org/officeDocument/2006/relationships/slide" Target="slides/slide28.xml"/><Relationship Id="rId34" Type="http://schemas.openxmlformats.org/officeDocument/2006/relationships/slide" Target="slides/slide23.xml"/><Relationship Id="rId50" Type="http://schemas.openxmlformats.org/officeDocument/2006/relationships/slide" Target="slides/slide39.xml"/><Relationship Id="rId55" Type="http://schemas.openxmlformats.org/officeDocument/2006/relationships/slide" Target="slides/slide44.xml"/><Relationship Id="rId76" Type="http://schemas.openxmlformats.org/officeDocument/2006/relationships/slide" Target="slides/slide65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0.xml"/><Relationship Id="rId9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8.xml"/><Relationship Id="rId24" Type="http://schemas.openxmlformats.org/officeDocument/2006/relationships/slide" Target="slides/slide13.xml"/><Relationship Id="rId40" Type="http://schemas.openxmlformats.org/officeDocument/2006/relationships/slide" Target="slides/slide29.xml"/><Relationship Id="rId45" Type="http://schemas.openxmlformats.org/officeDocument/2006/relationships/slide" Target="slides/slide34.xml"/><Relationship Id="rId66" Type="http://schemas.openxmlformats.org/officeDocument/2006/relationships/slide" Target="slides/slide55.xml"/><Relationship Id="rId87" Type="http://schemas.openxmlformats.org/officeDocument/2006/relationships/slide" Target="slides/slide76.xml"/><Relationship Id="rId61" Type="http://schemas.openxmlformats.org/officeDocument/2006/relationships/slide" Target="slides/slide50.xml"/><Relationship Id="rId82" Type="http://schemas.openxmlformats.org/officeDocument/2006/relationships/slide" Target="slides/slide71.xml"/><Relationship Id="rId19" Type="http://schemas.openxmlformats.org/officeDocument/2006/relationships/slide" Target="slides/slide8.xml"/><Relationship Id="rId14" Type="http://schemas.openxmlformats.org/officeDocument/2006/relationships/slide" Target="slides/slide3.xml"/><Relationship Id="rId30" Type="http://schemas.openxmlformats.org/officeDocument/2006/relationships/slide" Target="slides/slide19.xml"/><Relationship Id="rId35" Type="http://schemas.openxmlformats.org/officeDocument/2006/relationships/slide" Target="slides/slide24.xml"/><Relationship Id="rId56" Type="http://schemas.openxmlformats.org/officeDocument/2006/relationships/slide" Target="slides/slide45.xml"/><Relationship Id="rId77" Type="http://schemas.openxmlformats.org/officeDocument/2006/relationships/slide" Target="slides/slide66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svg"/><Relationship Id="rId13" Type="http://schemas.openxmlformats.org/officeDocument/2006/relationships/image" Target="../media/image88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svg"/><Relationship Id="rId2" Type="http://schemas.openxmlformats.org/officeDocument/2006/relationships/image" Target="../media/image77.svg"/><Relationship Id="rId1" Type="http://schemas.openxmlformats.org/officeDocument/2006/relationships/image" Target="../media/image76.png"/><Relationship Id="rId6" Type="http://schemas.openxmlformats.org/officeDocument/2006/relationships/image" Target="../media/image81.sv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svg"/><Relationship Id="rId4" Type="http://schemas.openxmlformats.org/officeDocument/2006/relationships/image" Target="../media/image79.svg"/><Relationship Id="rId9" Type="http://schemas.openxmlformats.org/officeDocument/2006/relationships/image" Target="../media/image84.png"/><Relationship Id="rId14" Type="http://schemas.openxmlformats.org/officeDocument/2006/relationships/image" Target="../media/image8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31CAAA-EDDB-416E-A299-9142FB5308F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2C8BCAAF-A766-4C95-9933-608C5FC20BC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To tell docker to package our application:</a:t>
          </a:r>
        </a:p>
      </dgm:t>
    </dgm:pt>
    <dgm:pt modelId="{D0A597D3-786C-4079-8C90-96632447FBBE}" type="parTrans" cxnId="{9AFD5FF1-9086-4204-8678-8625BAA72ECC}">
      <dgm:prSet/>
      <dgm:spPr/>
      <dgm:t>
        <a:bodyPr/>
        <a:lstStyle/>
        <a:p>
          <a:endParaRPr lang="en-US"/>
        </a:p>
      </dgm:t>
    </dgm:pt>
    <dgm:pt modelId="{A5119FAA-2A8A-40E1-90CB-E4E9D7D30190}" type="sibTrans" cxnId="{9AFD5FF1-9086-4204-8678-8625BAA72ECC}">
      <dgm:prSet/>
      <dgm:spPr/>
      <dgm:t>
        <a:bodyPr/>
        <a:lstStyle/>
        <a:p>
          <a:endParaRPr lang="en-US"/>
        </a:p>
      </dgm:t>
    </dgm:pt>
    <dgm:pt modelId="{C455EE1D-93BE-4AEB-B2E3-5914F06C382E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 err="1"/>
            <a:t>sudo</a:t>
          </a:r>
          <a:r>
            <a:rPr lang="en-IN" b="1" dirty="0"/>
            <a:t> docker build -t &lt;</a:t>
          </a:r>
          <a:r>
            <a:rPr lang="en-IN" b="1" dirty="0" err="1"/>
            <a:t>Dockerhub</a:t>
          </a:r>
          <a:r>
            <a:rPr lang="en-IN" b="1" dirty="0"/>
            <a:t> repo name&gt;:&lt;tag name&gt; .</a:t>
          </a:r>
          <a:endParaRPr lang="en-US" dirty="0"/>
        </a:p>
      </dgm:t>
    </dgm:pt>
    <dgm:pt modelId="{D855F464-2537-417F-90B5-D69B622ABF66}" type="parTrans" cxnId="{50030034-ABEF-4461-B4D9-DCD09A55C3D8}">
      <dgm:prSet/>
      <dgm:spPr/>
      <dgm:t>
        <a:bodyPr/>
        <a:lstStyle/>
        <a:p>
          <a:endParaRPr lang="en-US"/>
        </a:p>
      </dgm:t>
    </dgm:pt>
    <dgm:pt modelId="{38DD50C9-3FE8-4C6C-8CA0-B348F4E8F771}" type="sibTrans" cxnId="{50030034-ABEF-4461-B4D9-DCD09A55C3D8}">
      <dgm:prSet/>
      <dgm:spPr/>
      <dgm:t>
        <a:bodyPr/>
        <a:lstStyle/>
        <a:p>
          <a:endParaRPr lang="en-US"/>
        </a:p>
      </dgm:t>
    </dgm:pt>
    <dgm:pt modelId="{EAB48743-B18D-4781-9AC8-34124B4CAF15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To check the existing docker images:</a:t>
          </a:r>
          <a:endParaRPr lang="en-US" dirty="0"/>
        </a:p>
      </dgm:t>
    </dgm:pt>
    <dgm:pt modelId="{8382C68B-B2AE-4628-94B8-470D9AA038CE}" type="parTrans" cxnId="{EBEC34B9-1525-4B24-88EE-E8EE48E84B11}">
      <dgm:prSet/>
      <dgm:spPr/>
      <dgm:t>
        <a:bodyPr/>
        <a:lstStyle/>
        <a:p>
          <a:endParaRPr lang="en-US"/>
        </a:p>
      </dgm:t>
    </dgm:pt>
    <dgm:pt modelId="{53D62FFF-A558-487A-9480-29E080FE0626}" type="sibTrans" cxnId="{EBEC34B9-1525-4B24-88EE-E8EE48E84B11}">
      <dgm:prSet/>
      <dgm:spPr/>
      <dgm:t>
        <a:bodyPr/>
        <a:lstStyle/>
        <a:p>
          <a:endParaRPr lang="en-US"/>
        </a:p>
      </dgm:t>
    </dgm:pt>
    <dgm:pt modelId="{0ACB7BD0-F8F5-43D5-9E7C-7200B382738D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/>
            <a:t>docker image ls</a:t>
          </a:r>
          <a:endParaRPr lang="en-US"/>
        </a:p>
      </dgm:t>
    </dgm:pt>
    <dgm:pt modelId="{B09DC3A4-DE12-4E73-AAFD-9372A127DF8B}" type="parTrans" cxnId="{0985A027-1261-492C-BD34-F3BBF5EE36D2}">
      <dgm:prSet/>
      <dgm:spPr/>
      <dgm:t>
        <a:bodyPr/>
        <a:lstStyle/>
        <a:p>
          <a:endParaRPr lang="en-US"/>
        </a:p>
      </dgm:t>
    </dgm:pt>
    <dgm:pt modelId="{1858DADF-B2B5-41F2-80F0-95C2813036B8}" type="sibTrans" cxnId="{0985A027-1261-492C-BD34-F3BBF5EE36D2}">
      <dgm:prSet/>
      <dgm:spPr/>
      <dgm:t>
        <a:bodyPr/>
        <a:lstStyle/>
        <a:p>
          <a:endParaRPr lang="en-US"/>
        </a:p>
      </dgm:t>
    </dgm:pt>
    <dgm:pt modelId="{D8101D94-8200-4C81-A08F-4BFCA3054A50}">
      <dgm:prSet/>
      <dgm:spPr/>
      <dgm:t>
        <a:bodyPr/>
        <a:lstStyle/>
        <a:p>
          <a:pPr>
            <a:lnSpc>
              <a:spcPct val="100000"/>
            </a:lnSpc>
          </a:pPr>
          <a:r>
            <a:rPr lang="en-IN"/>
            <a:t>To run the docker images:</a:t>
          </a:r>
          <a:endParaRPr lang="en-US"/>
        </a:p>
      </dgm:t>
    </dgm:pt>
    <dgm:pt modelId="{10EDFD25-3B7E-4A04-AA8F-5065C84438AD}" type="parTrans" cxnId="{09709DDA-5E68-4D15-99D9-192225B7FDC6}">
      <dgm:prSet/>
      <dgm:spPr/>
      <dgm:t>
        <a:bodyPr/>
        <a:lstStyle/>
        <a:p>
          <a:endParaRPr lang="en-US"/>
        </a:p>
      </dgm:t>
    </dgm:pt>
    <dgm:pt modelId="{014FBD04-4992-4D66-BD22-4D5BFF701B06}" type="sibTrans" cxnId="{09709DDA-5E68-4D15-99D9-192225B7FDC6}">
      <dgm:prSet/>
      <dgm:spPr/>
      <dgm:t>
        <a:bodyPr/>
        <a:lstStyle/>
        <a:p>
          <a:endParaRPr lang="en-US"/>
        </a:p>
      </dgm:t>
    </dgm:pt>
    <dgm:pt modelId="{73D3A633-10C0-4796-AE5C-36DCF2AC7112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b="1" dirty="0"/>
            <a:t>docker run [&lt;image-name&gt;:&lt;tag name&gt;] / [&lt;ID&gt;].</a:t>
          </a:r>
          <a:endParaRPr lang="en-US" dirty="0"/>
        </a:p>
      </dgm:t>
    </dgm:pt>
    <dgm:pt modelId="{D102D344-5AAF-4DE1-BB23-863C04902B84}" type="parTrans" cxnId="{E236B6D3-6CFC-4824-AED0-877E9178DB1C}">
      <dgm:prSet/>
      <dgm:spPr/>
      <dgm:t>
        <a:bodyPr/>
        <a:lstStyle/>
        <a:p>
          <a:endParaRPr lang="en-US"/>
        </a:p>
      </dgm:t>
    </dgm:pt>
    <dgm:pt modelId="{B2FD6B2E-9691-42C9-AE5F-6E735FC5BB1A}" type="sibTrans" cxnId="{E236B6D3-6CFC-4824-AED0-877E9178DB1C}">
      <dgm:prSet/>
      <dgm:spPr/>
      <dgm:t>
        <a:bodyPr/>
        <a:lstStyle/>
        <a:p>
          <a:endParaRPr lang="en-US"/>
        </a:p>
      </dgm:t>
    </dgm:pt>
    <dgm:pt modelId="{E47181D4-F33E-4CF6-BD6E-95B7073DC158}">
      <dgm:prSet/>
      <dgm:spPr/>
      <dgm:t>
        <a:bodyPr/>
        <a:lstStyle/>
        <a:p>
          <a:pPr>
            <a:lnSpc>
              <a:spcPct val="100000"/>
            </a:lnSpc>
          </a:pPr>
          <a:r>
            <a:rPr lang="en-IN" dirty="0"/>
            <a:t>List all docker containers :</a:t>
          </a:r>
          <a:r>
            <a:rPr lang="en-IN" b="1" dirty="0"/>
            <a:t> docker </a:t>
          </a:r>
          <a:r>
            <a:rPr lang="en-IN" b="1" dirty="0" err="1"/>
            <a:t>ps</a:t>
          </a:r>
          <a:r>
            <a:rPr lang="en-IN" b="1" dirty="0"/>
            <a:t> -a</a:t>
          </a:r>
          <a:endParaRPr lang="en-US" dirty="0"/>
        </a:p>
      </dgm:t>
    </dgm:pt>
    <dgm:pt modelId="{561FEF1C-3763-474D-9C5D-AA1453B7ADBD}" type="parTrans" cxnId="{38BE2C77-04AD-4BD1-9565-ECDA335E03BD}">
      <dgm:prSet/>
      <dgm:spPr/>
      <dgm:t>
        <a:bodyPr/>
        <a:lstStyle/>
        <a:p>
          <a:endParaRPr lang="en-IN"/>
        </a:p>
      </dgm:t>
    </dgm:pt>
    <dgm:pt modelId="{5B315977-0932-4A37-ADCC-E6CD9705AAB2}" type="sibTrans" cxnId="{38BE2C77-04AD-4BD1-9565-ECDA335E03BD}">
      <dgm:prSet/>
      <dgm:spPr/>
      <dgm:t>
        <a:bodyPr/>
        <a:lstStyle/>
        <a:p>
          <a:endParaRPr lang="en-IN"/>
        </a:p>
      </dgm:t>
    </dgm:pt>
    <dgm:pt modelId="{EE4868E1-D1F3-4193-BF58-D3BA91B66154}" type="pres">
      <dgm:prSet presAssocID="{C831CAAA-EDDB-416E-A299-9142FB5308F9}" presName="root" presStyleCnt="0">
        <dgm:presLayoutVars>
          <dgm:dir/>
          <dgm:resizeHandles val="exact"/>
        </dgm:presLayoutVars>
      </dgm:prSet>
      <dgm:spPr/>
    </dgm:pt>
    <dgm:pt modelId="{D179B3B7-4C92-4F0A-921C-7667EE4C3D48}" type="pres">
      <dgm:prSet presAssocID="{2C8BCAAF-A766-4C95-9933-608C5FC20BC8}" presName="compNode" presStyleCnt="0"/>
      <dgm:spPr/>
    </dgm:pt>
    <dgm:pt modelId="{19F539C9-6296-4DDB-9871-AC4BA1108751}" type="pres">
      <dgm:prSet presAssocID="{2C8BCAAF-A766-4C95-9933-608C5FC20BC8}" presName="bgRect" presStyleLbl="bgShp" presStyleIdx="0" presStyleCnt="7"/>
      <dgm:spPr/>
    </dgm:pt>
    <dgm:pt modelId="{A1359553-B749-4945-B94C-C308AE3F060E}" type="pres">
      <dgm:prSet presAssocID="{2C8BCAAF-A766-4C95-9933-608C5FC20BC8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B0A336BC-9457-45B5-B364-75B393577B11}" type="pres">
      <dgm:prSet presAssocID="{2C8BCAAF-A766-4C95-9933-608C5FC20BC8}" presName="spaceRect" presStyleCnt="0"/>
      <dgm:spPr/>
    </dgm:pt>
    <dgm:pt modelId="{DC00D76C-1F0D-444B-B427-ACF62B7BACDE}" type="pres">
      <dgm:prSet presAssocID="{2C8BCAAF-A766-4C95-9933-608C5FC20BC8}" presName="parTx" presStyleLbl="revTx" presStyleIdx="0" presStyleCnt="7">
        <dgm:presLayoutVars>
          <dgm:chMax val="0"/>
          <dgm:chPref val="0"/>
        </dgm:presLayoutVars>
      </dgm:prSet>
      <dgm:spPr/>
    </dgm:pt>
    <dgm:pt modelId="{1787D009-14BE-478B-B6A1-C82607714471}" type="pres">
      <dgm:prSet presAssocID="{A5119FAA-2A8A-40E1-90CB-E4E9D7D30190}" presName="sibTrans" presStyleCnt="0"/>
      <dgm:spPr/>
    </dgm:pt>
    <dgm:pt modelId="{FA13434B-F8F2-4159-85BB-63343E5023B4}" type="pres">
      <dgm:prSet presAssocID="{C455EE1D-93BE-4AEB-B2E3-5914F06C382E}" presName="compNode" presStyleCnt="0"/>
      <dgm:spPr/>
    </dgm:pt>
    <dgm:pt modelId="{E98361E2-E842-4886-B7B8-A5D8B44B755F}" type="pres">
      <dgm:prSet presAssocID="{C455EE1D-93BE-4AEB-B2E3-5914F06C382E}" presName="bgRect" presStyleLbl="bgShp" presStyleIdx="1" presStyleCnt="7"/>
      <dgm:spPr/>
    </dgm:pt>
    <dgm:pt modelId="{6CA4B51F-8008-4D53-9F22-EDEBF57F266C}" type="pres">
      <dgm:prSet presAssocID="{C455EE1D-93BE-4AEB-B2E3-5914F06C382E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A0961C34-9837-4C61-8F25-03CE532F3357}" type="pres">
      <dgm:prSet presAssocID="{C455EE1D-93BE-4AEB-B2E3-5914F06C382E}" presName="spaceRect" presStyleCnt="0"/>
      <dgm:spPr/>
    </dgm:pt>
    <dgm:pt modelId="{658D6CD0-CBB7-49D2-A938-056C5E649739}" type="pres">
      <dgm:prSet presAssocID="{C455EE1D-93BE-4AEB-B2E3-5914F06C382E}" presName="parTx" presStyleLbl="revTx" presStyleIdx="1" presStyleCnt="7" custScaleX="106714">
        <dgm:presLayoutVars>
          <dgm:chMax val="0"/>
          <dgm:chPref val="0"/>
        </dgm:presLayoutVars>
      </dgm:prSet>
      <dgm:spPr/>
    </dgm:pt>
    <dgm:pt modelId="{4C56E269-7D29-472D-B44A-634A42A68E68}" type="pres">
      <dgm:prSet presAssocID="{38DD50C9-3FE8-4C6C-8CA0-B348F4E8F771}" presName="sibTrans" presStyleCnt="0"/>
      <dgm:spPr/>
    </dgm:pt>
    <dgm:pt modelId="{1076D70C-16BE-4B9A-BB82-332C30558C8E}" type="pres">
      <dgm:prSet presAssocID="{EAB48743-B18D-4781-9AC8-34124B4CAF15}" presName="compNode" presStyleCnt="0"/>
      <dgm:spPr/>
    </dgm:pt>
    <dgm:pt modelId="{C7244A97-7C34-4461-AA14-84112FA22F9C}" type="pres">
      <dgm:prSet presAssocID="{EAB48743-B18D-4781-9AC8-34124B4CAF15}" presName="bgRect" presStyleLbl="bgShp" presStyleIdx="2" presStyleCnt="7"/>
      <dgm:spPr/>
    </dgm:pt>
    <dgm:pt modelId="{0F94F67B-39CD-44F1-8BE5-C12AF45B590A}" type="pres">
      <dgm:prSet presAssocID="{EAB48743-B18D-4781-9AC8-34124B4CAF15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D1481007-A3D6-4DE2-9EE2-1E6192C91708}" type="pres">
      <dgm:prSet presAssocID="{EAB48743-B18D-4781-9AC8-34124B4CAF15}" presName="spaceRect" presStyleCnt="0"/>
      <dgm:spPr/>
    </dgm:pt>
    <dgm:pt modelId="{235224B3-3383-49C1-816D-62432D82BB4B}" type="pres">
      <dgm:prSet presAssocID="{EAB48743-B18D-4781-9AC8-34124B4CAF15}" presName="parTx" presStyleLbl="revTx" presStyleIdx="2" presStyleCnt="7">
        <dgm:presLayoutVars>
          <dgm:chMax val="0"/>
          <dgm:chPref val="0"/>
        </dgm:presLayoutVars>
      </dgm:prSet>
      <dgm:spPr/>
    </dgm:pt>
    <dgm:pt modelId="{0F26EE6E-1785-4BB4-9B44-82662E9EFC57}" type="pres">
      <dgm:prSet presAssocID="{53D62FFF-A558-487A-9480-29E080FE0626}" presName="sibTrans" presStyleCnt="0"/>
      <dgm:spPr/>
    </dgm:pt>
    <dgm:pt modelId="{494B208B-5D1A-4A57-B9EA-6740CE4E3FC1}" type="pres">
      <dgm:prSet presAssocID="{0ACB7BD0-F8F5-43D5-9E7C-7200B382738D}" presName="compNode" presStyleCnt="0"/>
      <dgm:spPr/>
    </dgm:pt>
    <dgm:pt modelId="{E7295247-CCD8-4D50-AC0A-47970104D4F9}" type="pres">
      <dgm:prSet presAssocID="{0ACB7BD0-F8F5-43D5-9E7C-7200B382738D}" presName="bgRect" presStyleLbl="bgShp" presStyleIdx="3" presStyleCnt="7"/>
      <dgm:spPr/>
    </dgm:pt>
    <dgm:pt modelId="{5297B96B-CD14-4508-A740-9EC81E5CADA6}" type="pres">
      <dgm:prSet presAssocID="{0ACB7BD0-F8F5-43D5-9E7C-7200B382738D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E274ACB7-A6F0-4779-BC77-F589DC46E281}" type="pres">
      <dgm:prSet presAssocID="{0ACB7BD0-F8F5-43D5-9E7C-7200B382738D}" presName="spaceRect" presStyleCnt="0"/>
      <dgm:spPr/>
    </dgm:pt>
    <dgm:pt modelId="{05D2FF6E-A4EF-48C9-949D-5441AA9719D2}" type="pres">
      <dgm:prSet presAssocID="{0ACB7BD0-F8F5-43D5-9E7C-7200B382738D}" presName="parTx" presStyleLbl="revTx" presStyleIdx="3" presStyleCnt="7">
        <dgm:presLayoutVars>
          <dgm:chMax val="0"/>
          <dgm:chPref val="0"/>
        </dgm:presLayoutVars>
      </dgm:prSet>
      <dgm:spPr/>
    </dgm:pt>
    <dgm:pt modelId="{047369ED-4B30-4905-9E75-634A94B41E6E}" type="pres">
      <dgm:prSet presAssocID="{1858DADF-B2B5-41F2-80F0-95C2813036B8}" presName="sibTrans" presStyleCnt="0"/>
      <dgm:spPr/>
    </dgm:pt>
    <dgm:pt modelId="{46A28BB6-C5C9-4C9B-8565-F59E0ECFF4F1}" type="pres">
      <dgm:prSet presAssocID="{D8101D94-8200-4C81-A08F-4BFCA3054A50}" presName="compNode" presStyleCnt="0"/>
      <dgm:spPr/>
    </dgm:pt>
    <dgm:pt modelId="{0065033B-9172-40B6-A2A6-FC3A9717ECEF}" type="pres">
      <dgm:prSet presAssocID="{D8101D94-8200-4C81-A08F-4BFCA3054A50}" presName="bgRect" presStyleLbl="bgShp" presStyleIdx="4" presStyleCnt="7"/>
      <dgm:spPr/>
    </dgm:pt>
    <dgm:pt modelId="{518234B8-22A6-406F-949D-AC1A0E90F995}" type="pres">
      <dgm:prSet presAssocID="{D8101D94-8200-4C81-A08F-4BFCA3054A50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awl"/>
        </a:ext>
      </dgm:extLst>
    </dgm:pt>
    <dgm:pt modelId="{0DDA8722-A587-4B08-B2DC-5404BCBB880C}" type="pres">
      <dgm:prSet presAssocID="{D8101D94-8200-4C81-A08F-4BFCA3054A50}" presName="spaceRect" presStyleCnt="0"/>
      <dgm:spPr/>
    </dgm:pt>
    <dgm:pt modelId="{9AFC85FF-AE5D-4480-B7C7-82451084EEC9}" type="pres">
      <dgm:prSet presAssocID="{D8101D94-8200-4C81-A08F-4BFCA3054A50}" presName="parTx" presStyleLbl="revTx" presStyleIdx="4" presStyleCnt="7">
        <dgm:presLayoutVars>
          <dgm:chMax val="0"/>
          <dgm:chPref val="0"/>
        </dgm:presLayoutVars>
      </dgm:prSet>
      <dgm:spPr/>
    </dgm:pt>
    <dgm:pt modelId="{D72148D8-460D-4C3D-BFAA-358B2A7A0A52}" type="pres">
      <dgm:prSet presAssocID="{014FBD04-4992-4D66-BD22-4D5BFF701B06}" presName="sibTrans" presStyleCnt="0"/>
      <dgm:spPr/>
    </dgm:pt>
    <dgm:pt modelId="{CBAF6805-D388-457E-874F-73818FF631AD}" type="pres">
      <dgm:prSet presAssocID="{73D3A633-10C0-4796-AE5C-36DCF2AC7112}" presName="compNode" presStyleCnt="0"/>
      <dgm:spPr/>
    </dgm:pt>
    <dgm:pt modelId="{68C00F97-514B-4C9D-AD6C-31244B275E33}" type="pres">
      <dgm:prSet presAssocID="{73D3A633-10C0-4796-AE5C-36DCF2AC7112}" presName="bgRect" presStyleLbl="bgShp" presStyleIdx="5" presStyleCnt="7"/>
      <dgm:spPr/>
    </dgm:pt>
    <dgm:pt modelId="{94D8CED8-E9B5-4309-B33F-865FE4499D1C}" type="pres">
      <dgm:prSet presAssocID="{73D3A633-10C0-4796-AE5C-36DCF2AC7112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C619AF08-FA58-4A07-AA9E-02C515D6288E}" type="pres">
      <dgm:prSet presAssocID="{73D3A633-10C0-4796-AE5C-36DCF2AC7112}" presName="spaceRect" presStyleCnt="0"/>
      <dgm:spPr/>
    </dgm:pt>
    <dgm:pt modelId="{9278980B-CD17-4FC1-9D4B-ACA451DDA7D5}" type="pres">
      <dgm:prSet presAssocID="{73D3A633-10C0-4796-AE5C-36DCF2AC7112}" presName="parTx" presStyleLbl="revTx" presStyleIdx="5" presStyleCnt="7">
        <dgm:presLayoutVars>
          <dgm:chMax val="0"/>
          <dgm:chPref val="0"/>
        </dgm:presLayoutVars>
      </dgm:prSet>
      <dgm:spPr/>
    </dgm:pt>
    <dgm:pt modelId="{A6FA3644-10D3-443C-99BC-BFA2CE04E209}" type="pres">
      <dgm:prSet presAssocID="{B2FD6B2E-9691-42C9-AE5F-6E735FC5BB1A}" presName="sibTrans" presStyleCnt="0"/>
      <dgm:spPr/>
    </dgm:pt>
    <dgm:pt modelId="{A346B36B-A6E6-4F21-837D-DABF066B7A94}" type="pres">
      <dgm:prSet presAssocID="{E47181D4-F33E-4CF6-BD6E-95B7073DC158}" presName="compNode" presStyleCnt="0"/>
      <dgm:spPr/>
    </dgm:pt>
    <dgm:pt modelId="{EFB1D110-E401-4BB4-971E-61EB8789ADBE}" type="pres">
      <dgm:prSet presAssocID="{E47181D4-F33E-4CF6-BD6E-95B7073DC158}" presName="bgRect" presStyleLbl="bgShp" presStyleIdx="6" presStyleCnt="7"/>
      <dgm:spPr/>
    </dgm:pt>
    <dgm:pt modelId="{FB436132-E06B-4E67-8FFE-A13C0995F023}" type="pres">
      <dgm:prSet presAssocID="{E47181D4-F33E-4CF6-BD6E-95B7073DC158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x with solid fill"/>
        </a:ext>
      </dgm:extLst>
    </dgm:pt>
    <dgm:pt modelId="{B8BF444C-6DD7-45C8-852A-0E818408B1CD}" type="pres">
      <dgm:prSet presAssocID="{E47181D4-F33E-4CF6-BD6E-95B7073DC158}" presName="spaceRect" presStyleCnt="0"/>
      <dgm:spPr/>
    </dgm:pt>
    <dgm:pt modelId="{C7CDC0B6-8987-44F4-8BCF-A8921BEB99AB}" type="pres">
      <dgm:prSet presAssocID="{E47181D4-F33E-4CF6-BD6E-95B7073DC158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2FE2F611-8D29-4805-9C18-A3BC7F6BE00A}" type="presOf" srcId="{E47181D4-F33E-4CF6-BD6E-95B7073DC158}" destId="{C7CDC0B6-8987-44F4-8BCF-A8921BEB99AB}" srcOrd="0" destOrd="0" presId="urn:microsoft.com/office/officeart/2018/2/layout/IconVerticalSolidList"/>
    <dgm:cxn modelId="{53247C27-3E88-4F6D-BB7A-20BD8676107D}" type="presOf" srcId="{C455EE1D-93BE-4AEB-B2E3-5914F06C382E}" destId="{658D6CD0-CBB7-49D2-A938-056C5E649739}" srcOrd="0" destOrd="0" presId="urn:microsoft.com/office/officeart/2018/2/layout/IconVerticalSolidList"/>
    <dgm:cxn modelId="{0985A027-1261-492C-BD34-F3BBF5EE36D2}" srcId="{C831CAAA-EDDB-416E-A299-9142FB5308F9}" destId="{0ACB7BD0-F8F5-43D5-9E7C-7200B382738D}" srcOrd="3" destOrd="0" parTransId="{B09DC3A4-DE12-4E73-AAFD-9372A127DF8B}" sibTransId="{1858DADF-B2B5-41F2-80F0-95C2813036B8}"/>
    <dgm:cxn modelId="{6D0BC728-77D6-4E9B-93DF-669CCDD85115}" type="presOf" srcId="{73D3A633-10C0-4796-AE5C-36DCF2AC7112}" destId="{9278980B-CD17-4FC1-9D4B-ACA451DDA7D5}" srcOrd="0" destOrd="0" presId="urn:microsoft.com/office/officeart/2018/2/layout/IconVerticalSolidList"/>
    <dgm:cxn modelId="{0648AB2E-901F-4614-B97F-189B57B785DA}" type="presOf" srcId="{C831CAAA-EDDB-416E-A299-9142FB5308F9}" destId="{EE4868E1-D1F3-4193-BF58-D3BA91B66154}" srcOrd="0" destOrd="0" presId="urn:microsoft.com/office/officeart/2018/2/layout/IconVerticalSolidList"/>
    <dgm:cxn modelId="{50030034-ABEF-4461-B4D9-DCD09A55C3D8}" srcId="{C831CAAA-EDDB-416E-A299-9142FB5308F9}" destId="{C455EE1D-93BE-4AEB-B2E3-5914F06C382E}" srcOrd="1" destOrd="0" parTransId="{D855F464-2537-417F-90B5-D69B622ABF66}" sibTransId="{38DD50C9-3FE8-4C6C-8CA0-B348F4E8F771}"/>
    <dgm:cxn modelId="{0254453F-CE90-4930-915C-40ECF6789241}" type="presOf" srcId="{2C8BCAAF-A766-4C95-9933-608C5FC20BC8}" destId="{DC00D76C-1F0D-444B-B427-ACF62B7BACDE}" srcOrd="0" destOrd="0" presId="urn:microsoft.com/office/officeart/2018/2/layout/IconVerticalSolidList"/>
    <dgm:cxn modelId="{CBF3A776-3E6D-44D6-B056-62CE7E3E0A19}" type="presOf" srcId="{0ACB7BD0-F8F5-43D5-9E7C-7200B382738D}" destId="{05D2FF6E-A4EF-48C9-949D-5441AA9719D2}" srcOrd="0" destOrd="0" presId="urn:microsoft.com/office/officeart/2018/2/layout/IconVerticalSolidList"/>
    <dgm:cxn modelId="{38BE2C77-04AD-4BD1-9565-ECDA335E03BD}" srcId="{C831CAAA-EDDB-416E-A299-9142FB5308F9}" destId="{E47181D4-F33E-4CF6-BD6E-95B7073DC158}" srcOrd="6" destOrd="0" parTransId="{561FEF1C-3763-474D-9C5D-AA1453B7ADBD}" sibTransId="{5B315977-0932-4A37-ADCC-E6CD9705AAB2}"/>
    <dgm:cxn modelId="{D1ED1282-8532-4003-BE81-B721CC4A6990}" type="presOf" srcId="{D8101D94-8200-4C81-A08F-4BFCA3054A50}" destId="{9AFC85FF-AE5D-4480-B7C7-82451084EEC9}" srcOrd="0" destOrd="0" presId="urn:microsoft.com/office/officeart/2018/2/layout/IconVerticalSolidList"/>
    <dgm:cxn modelId="{EBEC34B9-1525-4B24-88EE-E8EE48E84B11}" srcId="{C831CAAA-EDDB-416E-A299-9142FB5308F9}" destId="{EAB48743-B18D-4781-9AC8-34124B4CAF15}" srcOrd="2" destOrd="0" parTransId="{8382C68B-B2AE-4628-94B8-470D9AA038CE}" sibTransId="{53D62FFF-A558-487A-9480-29E080FE0626}"/>
    <dgm:cxn modelId="{21E2D6D1-6076-4758-A661-36E10B2D930C}" type="presOf" srcId="{EAB48743-B18D-4781-9AC8-34124B4CAF15}" destId="{235224B3-3383-49C1-816D-62432D82BB4B}" srcOrd="0" destOrd="0" presId="urn:microsoft.com/office/officeart/2018/2/layout/IconVerticalSolidList"/>
    <dgm:cxn modelId="{E236B6D3-6CFC-4824-AED0-877E9178DB1C}" srcId="{C831CAAA-EDDB-416E-A299-9142FB5308F9}" destId="{73D3A633-10C0-4796-AE5C-36DCF2AC7112}" srcOrd="5" destOrd="0" parTransId="{D102D344-5AAF-4DE1-BB23-863C04902B84}" sibTransId="{B2FD6B2E-9691-42C9-AE5F-6E735FC5BB1A}"/>
    <dgm:cxn modelId="{09709DDA-5E68-4D15-99D9-192225B7FDC6}" srcId="{C831CAAA-EDDB-416E-A299-9142FB5308F9}" destId="{D8101D94-8200-4C81-A08F-4BFCA3054A50}" srcOrd="4" destOrd="0" parTransId="{10EDFD25-3B7E-4A04-AA8F-5065C84438AD}" sibTransId="{014FBD04-4992-4D66-BD22-4D5BFF701B06}"/>
    <dgm:cxn modelId="{9AFD5FF1-9086-4204-8678-8625BAA72ECC}" srcId="{C831CAAA-EDDB-416E-A299-9142FB5308F9}" destId="{2C8BCAAF-A766-4C95-9933-608C5FC20BC8}" srcOrd="0" destOrd="0" parTransId="{D0A597D3-786C-4079-8C90-96632447FBBE}" sibTransId="{A5119FAA-2A8A-40E1-90CB-E4E9D7D30190}"/>
    <dgm:cxn modelId="{A7C67BD1-BCDC-47C6-8D20-9061797297DC}" type="presParOf" srcId="{EE4868E1-D1F3-4193-BF58-D3BA91B66154}" destId="{D179B3B7-4C92-4F0A-921C-7667EE4C3D48}" srcOrd="0" destOrd="0" presId="urn:microsoft.com/office/officeart/2018/2/layout/IconVerticalSolidList"/>
    <dgm:cxn modelId="{6D514167-2F35-4282-A7DD-9CE837C3FCCB}" type="presParOf" srcId="{D179B3B7-4C92-4F0A-921C-7667EE4C3D48}" destId="{19F539C9-6296-4DDB-9871-AC4BA1108751}" srcOrd="0" destOrd="0" presId="urn:microsoft.com/office/officeart/2018/2/layout/IconVerticalSolidList"/>
    <dgm:cxn modelId="{EE8C40F1-0B34-475B-B7A0-4DF3F01EE0A4}" type="presParOf" srcId="{D179B3B7-4C92-4F0A-921C-7667EE4C3D48}" destId="{A1359553-B749-4945-B94C-C308AE3F060E}" srcOrd="1" destOrd="0" presId="urn:microsoft.com/office/officeart/2018/2/layout/IconVerticalSolidList"/>
    <dgm:cxn modelId="{B9A96619-9D36-4488-B100-DB075568EE4F}" type="presParOf" srcId="{D179B3B7-4C92-4F0A-921C-7667EE4C3D48}" destId="{B0A336BC-9457-45B5-B364-75B393577B11}" srcOrd="2" destOrd="0" presId="urn:microsoft.com/office/officeart/2018/2/layout/IconVerticalSolidList"/>
    <dgm:cxn modelId="{3430EE96-C55D-4061-9CF2-324DD56BC9A0}" type="presParOf" srcId="{D179B3B7-4C92-4F0A-921C-7667EE4C3D48}" destId="{DC00D76C-1F0D-444B-B427-ACF62B7BACDE}" srcOrd="3" destOrd="0" presId="urn:microsoft.com/office/officeart/2018/2/layout/IconVerticalSolidList"/>
    <dgm:cxn modelId="{19185568-3F74-4FD4-8A6C-F3237EF5D541}" type="presParOf" srcId="{EE4868E1-D1F3-4193-BF58-D3BA91B66154}" destId="{1787D009-14BE-478B-B6A1-C82607714471}" srcOrd="1" destOrd="0" presId="urn:microsoft.com/office/officeart/2018/2/layout/IconVerticalSolidList"/>
    <dgm:cxn modelId="{C9385740-0AE4-4675-93C5-D04DA639E4BC}" type="presParOf" srcId="{EE4868E1-D1F3-4193-BF58-D3BA91B66154}" destId="{FA13434B-F8F2-4159-85BB-63343E5023B4}" srcOrd="2" destOrd="0" presId="urn:microsoft.com/office/officeart/2018/2/layout/IconVerticalSolidList"/>
    <dgm:cxn modelId="{60138830-D311-4BD2-81E2-0EEC893DB56C}" type="presParOf" srcId="{FA13434B-F8F2-4159-85BB-63343E5023B4}" destId="{E98361E2-E842-4886-B7B8-A5D8B44B755F}" srcOrd="0" destOrd="0" presId="urn:microsoft.com/office/officeart/2018/2/layout/IconVerticalSolidList"/>
    <dgm:cxn modelId="{0B89AA75-0708-4F15-925A-2744346D1A48}" type="presParOf" srcId="{FA13434B-F8F2-4159-85BB-63343E5023B4}" destId="{6CA4B51F-8008-4D53-9F22-EDEBF57F266C}" srcOrd="1" destOrd="0" presId="urn:microsoft.com/office/officeart/2018/2/layout/IconVerticalSolidList"/>
    <dgm:cxn modelId="{5E8EC7E9-A4C7-45EE-A126-54E1108D4178}" type="presParOf" srcId="{FA13434B-F8F2-4159-85BB-63343E5023B4}" destId="{A0961C34-9837-4C61-8F25-03CE532F3357}" srcOrd="2" destOrd="0" presId="urn:microsoft.com/office/officeart/2018/2/layout/IconVerticalSolidList"/>
    <dgm:cxn modelId="{299B9460-9AF1-45A3-BCE7-1FC7C733C1BB}" type="presParOf" srcId="{FA13434B-F8F2-4159-85BB-63343E5023B4}" destId="{658D6CD0-CBB7-49D2-A938-056C5E649739}" srcOrd="3" destOrd="0" presId="urn:microsoft.com/office/officeart/2018/2/layout/IconVerticalSolidList"/>
    <dgm:cxn modelId="{5890A52D-25C3-4F7F-BE9C-60C8C66FCAA3}" type="presParOf" srcId="{EE4868E1-D1F3-4193-BF58-D3BA91B66154}" destId="{4C56E269-7D29-472D-B44A-634A42A68E68}" srcOrd="3" destOrd="0" presId="urn:microsoft.com/office/officeart/2018/2/layout/IconVerticalSolidList"/>
    <dgm:cxn modelId="{41B15827-A513-42D9-ABAA-DCBF84ECD1BC}" type="presParOf" srcId="{EE4868E1-D1F3-4193-BF58-D3BA91B66154}" destId="{1076D70C-16BE-4B9A-BB82-332C30558C8E}" srcOrd="4" destOrd="0" presId="urn:microsoft.com/office/officeart/2018/2/layout/IconVerticalSolidList"/>
    <dgm:cxn modelId="{E32C6201-A928-4D10-8B4A-0F59A869AE55}" type="presParOf" srcId="{1076D70C-16BE-4B9A-BB82-332C30558C8E}" destId="{C7244A97-7C34-4461-AA14-84112FA22F9C}" srcOrd="0" destOrd="0" presId="urn:microsoft.com/office/officeart/2018/2/layout/IconVerticalSolidList"/>
    <dgm:cxn modelId="{7EDD5914-FA0C-4AB3-82DF-CBC3DA2152B6}" type="presParOf" srcId="{1076D70C-16BE-4B9A-BB82-332C30558C8E}" destId="{0F94F67B-39CD-44F1-8BE5-C12AF45B590A}" srcOrd="1" destOrd="0" presId="urn:microsoft.com/office/officeart/2018/2/layout/IconVerticalSolidList"/>
    <dgm:cxn modelId="{67D11378-4E52-4EC0-96F6-67B57D812322}" type="presParOf" srcId="{1076D70C-16BE-4B9A-BB82-332C30558C8E}" destId="{D1481007-A3D6-4DE2-9EE2-1E6192C91708}" srcOrd="2" destOrd="0" presId="urn:microsoft.com/office/officeart/2018/2/layout/IconVerticalSolidList"/>
    <dgm:cxn modelId="{AA09DF2C-CF65-4E4F-9A9E-E9564F299636}" type="presParOf" srcId="{1076D70C-16BE-4B9A-BB82-332C30558C8E}" destId="{235224B3-3383-49C1-816D-62432D82BB4B}" srcOrd="3" destOrd="0" presId="urn:microsoft.com/office/officeart/2018/2/layout/IconVerticalSolidList"/>
    <dgm:cxn modelId="{38DB20AD-DFB1-472F-AB9A-DE421A684AD6}" type="presParOf" srcId="{EE4868E1-D1F3-4193-BF58-D3BA91B66154}" destId="{0F26EE6E-1785-4BB4-9B44-82662E9EFC57}" srcOrd="5" destOrd="0" presId="urn:microsoft.com/office/officeart/2018/2/layout/IconVerticalSolidList"/>
    <dgm:cxn modelId="{FD0A8F51-AA8E-442E-8020-A9936EA4A736}" type="presParOf" srcId="{EE4868E1-D1F3-4193-BF58-D3BA91B66154}" destId="{494B208B-5D1A-4A57-B9EA-6740CE4E3FC1}" srcOrd="6" destOrd="0" presId="urn:microsoft.com/office/officeart/2018/2/layout/IconVerticalSolidList"/>
    <dgm:cxn modelId="{52F19C1A-4E4B-48F4-912A-85EF2F5B5D5C}" type="presParOf" srcId="{494B208B-5D1A-4A57-B9EA-6740CE4E3FC1}" destId="{E7295247-CCD8-4D50-AC0A-47970104D4F9}" srcOrd="0" destOrd="0" presId="urn:microsoft.com/office/officeart/2018/2/layout/IconVerticalSolidList"/>
    <dgm:cxn modelId="{F17F4D72-FFF1-4431-989F-2DE5350931B0}" type="presParOf" srcId="{494B208B-5D1A-4A57-B9EA-6740CE4E3FC1}" destId="{5297B96B-CD14-4508-A740-9EC81E5CADA6}" srcOrd="1" destOrd="0" presId="urn:microsoft.com/office/officeart/2018/2/layout/IconVerticalSolidList"/>
    <dgm:cxn modelId="{8806F9A7-72CA-4693-83FC-49A0C3DB5313}" type="presParOf" srcId="{494B208B-5D1A-4A57-B9EA-6740CE4E3FC1}" destId="{E274ACB7-A6F0-4779-BC77-F589DC46E281}" srcOrd="2" destOrd="0" presId="urn:microsoft.com/office/officeart/2018/2/layout/IconVerticalSolidList"/>
    <dgm:cxn modelId="{5787A451-AF9F-427E-88D3-972551BDE3E9}" type="presParOf" srcId="{494B208B-5D1A-4A57-B9EA-6740CE4E3FC1}" destId="{05D2FF6E-A4EF-48C9-949D-5441AA9719D2}" srcOrd="3" destOrd="0" presId="urn:microsoft.com/office/officeart/2018/2/layout/IconVerticalSolidList"/>
    <dgm:cxn modelId="{D2969FCE-52F3-4A4B-A306-337947189D83}" type="presParOf" srcId="{EE4868E1-D1F3-4193-BF58-D3BA91B66154}" destId="{047369ED-4B30-4905-9E75-634A94B41E6E}" srcOrd="7" destOrd="0" presId="urn:microsoft.com/office/officeart/2018/2/layout/IconVerticalSolidList"/>
    <dgm:cxn modelId="{B057E52B-6183-4A2E-A98A-3161531ED0DB}" type="presParOf" srcId="{EE4868E1-D1F3-4193-BF58-D3BA91B66154}" destId="{46A28BB6-C5C9-4C9B-8565-F59E0ECFF4F1}" srcOrd="8" destOrd="0" presId="urn:microsoft.com/office/officeart/2018/2/layout/IconVerticalSolidList"/>
    <dgm:cxn modelId="{FAFCC138-F2D9-4A88-9014-4C351E5429F1}" type="presParOf" srcId="{46A28BB6-C5C9-4C9B-8565-F59E0ECFF4F1}" destId="{0065033B-9172-40B6-A2A6-FC3A9717ECEF}" srcOrd="0" destOrd="0" presId="urn:microsoft.com/office/officeart/2018/2/layout/IconVerticalSolidList"/>
    <dgm:cxn modelId="{91AAE297-60CE-42BF-8982-E5BB5124138E}" type="presParOf" srcId="{46A28BB6-C5C9-4C9B-8565-F59E0ECFF4F1}" destId="{518234B8-22A6-406F-949D-AC1A0E90F995}" srcOrd="1" destOrd="0" presId="urn:microsoft.com/office/officeart/2018/2/layout/IconVerticalSolidList"/>
    <dgm:cxn modelId="{13C92FDA-59C5-4B53-A3BF-B81F1354FD54}" type="presParOf" srcId="{46A28BB6-C5C9-4C9B-8565-F59E0ECFF4F1}" destId="{0DDA8722-A587-4B08-B2DC-5404BCBB880C}" srcOrd="2" destOrd="0" presId="urn:microsoft.com/office/officeart/2018/2/layout/IconVerticalSolidList"/>
    <dgm:cxn modelId="{C6CEC62B-BFEE-400E-B044-244E47104798}" type="presParOf" srcId="{46A28BB6-C5C9-4C9B-8565-F59E0ECFF4F1}" destId="{9AFC85FF-AE5D-4480-B7C7-82451084EEC9}" srcOrd="3" destOrd="0" presId="urn:microsoft.com/office/officeart/2018/2/layout/IconVerticalSolidList"/>
    <dgm:cxn modelId="{38745FA7-F3E8-4F36-9C34-D15834881834}" type="presParOf" srcId="{EE4868E1-D1F3-4193-BF58-D3BA91B66154}" destId="{D72148D8-460D-4C3D-BFAA-358B2A7A0A52}" srcOrd="9" destOrd="0" presId="urn:microsoft.com/office/officeart/2018/2/layout/IconVerticalSolidList"/>
    <dgm:cxn modelId="{3AE38BA6-7BED-4AD3-83E9-EF69BD387D79}" type="presParOf" srcId="{EE4868E1-D1F3-4193-BF58-D3BA91B66154}" destId="{CBAF6805-D388-457E-874F-73818FF631AD}" srcOrd="10" destOrd="0" presId="urn:microsoft.com/office/officeart/2018/2/layout/IconVerticalSolidList"/>
    <dgm:cxn modelId="{CF88CD7B-6C34-4365-98C5-97068401B609}" type="presParOf" srcId="{CBAF6805-D388-457E-874F-73818FF631AD}" destId="{68C00F97-514B-4C9D-AD6C-31244B275E33}" srcOrd="0" destOrd="0" presId="urn:microsoft.com/office/officeart/2018/2/layout/IconVerticalSolidList"/>
    <dgm:cxn modelId="{DE21CA89-7E57-4471-B33B-F8CE22DFF087}" type="presParOf" srcId="{CBAF6805-D388-457E-874F-73818FF631AD}" destId="{94D8CED8-E9B5-4309-B33F-865FE4499D1C}" srcOrd="1" destOrd="0" presId="urn:microsoft.com/office/officeart/2018/2/layout/IconVerticalSolidList"/>
    <dgm:cxn modelId="{E57C0058-4BDA-4B60-8E90-B0469872F142}" type="presParOf" srcId="{CBAF6805-D388-457E-874F-73818FF631AD}" destId="{C619AF08-FA58-4A07-AA9E-02C515D6288E}" srcOrd="2" destOrd="0" presId="urn:microsoft.com/office/officeart/2018/2/layout/IconVerticalSolidList"/>
    <dgm:cxn modelId="{58424454-867A-4648-9479-833683805774}" type="presParOf" srcId="{CBAF6805-D388-457E-874F-73818FF631AD}" destId="{9278980B-CD17-4FC1-9D4B-ACA451DDA7D5}" srcOrd="3" destOrd="0" presId="urn:microsoft.com/office/officeart/2018/2/layout/IconVerticalSolidList"/>
    <dgm:cxn modelId="{12AE5E6D-33DF-4679-B549-B215B3988145}" type="presParOf" srcId="{EE4868E1-D1F3-4193-BF58-D3BA91B66154}" destId="{A6FA3644-10D3-443C-99BC-BFA2CE04E209}" srcOrd="11" destOrd="0" presId="urn:microsoft.com/office/officeart/2018/2/layout/IconVerticalSolidList"/>
    <dgm:cxn modelId="{D39CC1A8-4F56-4C04-B7F4-424A2744DE33}" type="presParOf" srcId="{EE4868E1-D1F3-4193-BF58-D3BA91B66154}" destId="{A346B36B-A6E6-4F21-837D-DABF066B7A94}" srcOrd="12" destOrd="0" presId="urn:microsoft.com/office/officeart/2018/2/layout/IconVerticalSolidList"/>
    <dgm:cxn modelId="{7CFBDD1A-586A-469A-B030-A57B63EC48B4}" type="presParOf" srcId="{A346B36B-A6E6-4F21-837D-DABF066B7A94}" destId="{EFB1D110-E401-4BB4-971E-61EB8789ADBE}" srcOrd="0" destOrd="0" presId="urn:microsoft.com/office/officeart/2018/2/layout/IconVerticalSolidList"/>
    <dgm:cxn modelId="{84AADC88-997E-4FB9-AD35-45D5D08F2C63}" type="presParOf" srcId="{A346B36B-A6E6-4F21-837D-DABF066B7A94}" destId="{FB436132-E06B-4E67-8FFE-A13C0995F023}" srcOrd="1" destOrd="0" presId="urn:microsoft.com/office/officeart/2018/2/layout/IconVerticalSolidList"/>
    <dgm:cxn modelId="{078777A4-1899-46DA-82F2-A4521B7F9489}" type="presParOf" srcId="{A346B36B-A6E6-4F21-837D-DABF066B7A94}" destId="{B8BF444C-6DD7-45C8-852A-0E818408B1CD}" srcOrd="2" destOrd="0" presId="urn:microsoft.com/office/officeart/2018/2/layout/IconVerticalSolidList"/>
    <dgm:cxn modelId="{6BA9FACB-B8A8-44C3-AD48-B9E328AD2A67}" type="presParOf" srcId="{A346B36B-A6E6-4F21-837D-DABF066B7A94}" destId="{C7CDC0B6-8987-44F4-8BCF-A8921BEB99A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539C9-6296-4DDB-9871-AC4BA1108751}">
      <dsp:nvSpPr>
        <dsp:cNvPr id="0" name=""/>
        <dsp:cNvSpPr/>
      </dsp:nvSpPr>
      <dsp:spPr>
        <a:xfrm>
          <a:off x="-64356" y="6848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359553-B749-4945-B94C-C308AE3F060E}">
      <dsp:nvSpPr>
        <dsp:cNvPr id="0" name=""/>
        <dsp:cNvSpPr/>
      </dsp:nvSpPr>
      <dsp:spPr>
        <a:xfrm>
          <a:off x="83171" y="116579"/>
          <a:ext cx="268756" cy="2682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00D76C-1F0D-444B-B427-ACF62B7BACDE}">
      <dsp:nvSpPr>
        <dsp:cNvPr id="0" name=""/>
        <dsp:cNvSpPr/>
      </dsp:nvSpPr>
      <dsp:spPr>
        <a:xfrm>
          <a:off x="499455" y="6848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To tell docker to package our application:</a:t>
          </a:r>
        </a:p>
      </dsp:txBody>
      <dsp:txXfrm>
        <a:off x="499455" y="6848"/>
        <a:ext cx="4359550" cy="518652"/>
      </dsp:txXfrm>
    </dsp:sp>
    <dsp:sp modelId="{E98361E2-E842-4886-B7B8-A5D8B44B755F}">
      <dsp:nvSpPr>
        <dsp:cNvPr id="0" name=""/>
        <dsp:cNvSpPr/>
      </dsp:nvSpPr>
      <dsp:spPr>
        <a:xfrm>
          <a:off x="-64356" y="655163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A4B51F-8008-4D53-9F22-EDEBF57F266C}">
      <dsp:nvSpPr>
        <dsp:cNvPr id="0" name=""/>
        <dsp:cNvSpPr/>
      </dsp:nvSpPr>
      <dsp:spPr>
        <a:xfrm>
          <a:off x="83171" y="764894"/>
          <a:ext cx="268756" cy="2682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8D6CD0-CBB7-49D2-A938-056C5E649739}">
      <dsp:nvSpPr>
        <dsp:cNvPr id="0" name=""/>
        <dsp:cNvSpPr/>
      </dsp:nvSpPr>
      <dsp:spPr>
        <a:xfrm>
          <a:off x="353105" y="655163"/>
          <a:ext cx="4652251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 err="1"/>
            <a:t>sudo</a:t>
          </a:r>
          <a:r>
            <a:rPr lang="en-IN" sz="1400" b="1" kern="1200" dirty="0"/>
            <a:t> docker build -t &lt;</a:t>
          </a:r>
          <a:r>
            <a:rPr lang="en-IN" sz="1400" b="1" kern="1200" dirty="0" err="1"/>
            <a:t>Dockerhub</a:t>
          </a:r>
          <a:r>
            <a:rPr lang="en-IN" sz="1400" b="1" kern="1200" dirty="0"/>
            <a:t> repo name&gt;:&lt;tag name&gt; .</a:t>
          </a:r>
          <a:endParaRPr lang="en-US" sz="1400" kern="1200" dirty="0"/>
        </a:p>
      </dsp:txBody>
      <dsp:txXfrm>
        <a:off x="353105" y="655163"/>
        <a:ext cx="4652251" cy="518652"/>
      </dsp:txXfrm>
    </dsp:sp>
    <dsp:sp modelId="{C7244A97-7C34-4461-AA14-84112FA22F9C}">
      <dsp:nvSpPr>
        <dsp:cNvPr id="0" name=""/>
        <dsp:cNvSpPr/>
      </dsp:nvSpPr>
      <dsp:spPr>
        <a:xfrm>
          <a:off x="-64356" y="1303478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94F67B-39CD-44F1-8BE5-C12AF45B590A}">
      <dsp:nvSpPr>
        <dsp:cNvPr id="0" name=""/>
        <dsp:cNvSpPr/>
      </dsp:nvSpPr>
      <dsp:spPr>
        <a:xfrm>
          <a:off x="83171" y="1413210"/>
          <a:ext cx="268756" cy="2682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224B3-3383-49C1-816D-62432D82BB4B}">
      <dsp:nvSpPr>
        <dsp:cNvPr id="0" name=""/>
        <dsp:cNvSpPr/>
      </dsp:nvSpPr>
      <dsp:spPr>
        <a:xfrm>
          <a:off x="499455" y="1303478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To check the existing docker images:</a:t>
          </a:r>
          <a:endParaRPr lang="en-US" sz="1400" kern="1200" dirty="0"/>
        </a:p>
      </dsp:txBody>
      <dsp:txXfrm>
        <a:off x="499455" y="1303478"/>
        <a:ext cx="4359550" cy="518652"/>
      </dsp:txXfrm>
    </dsp:sp>
    <dsp:sp modelId="{E7295247-CCD8-4D50-AC0A-47970104D4F9}">
      <dsp:nvSpPr>
        <dsp:cNvPr id="0" name=""/>
        <dsp:cNvSpPr/>
      </dsp:nvSpPr>
      <dsp:spPr>
        <a:xfrm>
          <a:off x="-64356" y="1951793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97B96B-CD14-4508-A740-9EC81E5CADA6}">
      <dsp:nvSpPr>
        <dsp:cNvPr id="0" name=""/>
        <dsp:cNvSpPr/>
      </dsp:nvSpPr>
      <dsp:spPr>
        <a:xfrm>
          <a:off x="83171" y="2061525"/>
          <a:ext cx="268756" cy="26823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D2FF6E-A4EF-48C9-949D-5441AA9719D2}">
      <dsp:nvSpPr>
        <dsp:cNvPr id="0" name=""/>
        <dsp:cNvSpPr/>
      </dsp:nvSpPr>
      <dsp:spPr>
        <a:xfrm>
          <a:off x="499455" y="1951793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/>
            <a:t>docker image ls</a:t>
          </a:r>
          <a:endParaRPr lang="en-US" sz="1400" kern="1200"/>
        </a:p>
      </dsp:txBody>
      <dsp:txXfrm>
        <a:off x="499455" y="1951793"/>
        <a:ext cx="4359550" cy="518652"/>
      </dsp:txXfrm>
    </dsp:sp>
    <dsp:sp modelId="{0065033B-9172-40B6-A2A6-FC3A9717ECEF}">
      <dsp:nvSpPr>
        <dsp:cNvPr id="0" name=""/>
        <dsp:cNvSpPr/>
      </dsp:nvSpPr>
      <dsp:spPr>
        <a:xfrm>
          <a:off x="-64356" y="2600109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8234B8-22A6-406F-949D-AC1A0E90F995}">
      <dsp:nvSpPr>
        <dsp:cNvPr id="0" name=""/>
        <dsp:cNvSpPr/>
      </dsp:nvSpPr>
      <dsp:spPr>
        <a:xfrm>
          <a:off x="83171" y="2709840"/>
          <a:ext cx="268756" cy="268232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C85FF-AE5D-4480-B7C7-82451084EEC9}">
      <dsp:nvSpPr>
        <dsp:cNvPr id="0" name=""/>
        <dsp:cNvSpPr/>
      </dsp:nvSpPr>
      <dsp:spPr>
        <a:xfrm>
          <a:off x="499455" y="2600109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/>
            <a:t>To run the docker images:</a:t>
          </a:r>
          <a:endParaRPr lang="en-US" sz="1400" kern="1200"/>
        </a:p>
      </dsp:txBody>
      <dsp:txXfrm>
        <a:off x="499455" y="2600109"/>
        <a:ext cx="4359550" cy="518652"/>
      </dsp:txXfrm>
    </dsp:sp>
    <dsp:sp modelId="{68C00F97-514B-4C9D-AD6C-31244B275E33}">
      <dsp:nvSpPr>
        <dsp:cNvPr id="0" name=""/>
        <dsp:cNvSpPr/>
      </dsp:nvSpPr>
      <dsp:spPr>
        <a:xfrm>
          <a:off x="-64356" y="3248424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D8CED8-E9B5-4309-B33F-865FE4499D1C}">
      <dsp:nvSpPr>
        <dsp:cNvPr id="0" name=""/>
        <dsp:cNvSpPr/>
      </dsp:nvSpPr>
      <dsp:spPr>
        <a:xfrm>
          <a:off x="83171" y="3358155"/>
          <a:ext cx="268756" cy="268232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78980B-CD17-4FC1-9D4B-ACA451DDA7D5}">
      <dsp:nvSpPr>
        <dsp:cNvPr id="0" name=""/>
        <dsp:cNvSpPr/>
      </dsp:nvSpPr>
      <dsp:spPr>
        <a:xfrm>
          <a:off x="499455" y="3248424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b="1" kern="1200" dirty="0"/>
            <a:t>docker run [&lt;image-name&gt;:&lt;tag name&gt;] / [&lt;ID&gt;].</a:t>
          </a:r>
          <a:endParaRPr lang="en-US" sz="1400" kern="1200" dirty="0"/>
        </a:p>
      </dsp:txBody>
      <dsp:txXfrm>
        <a:off x="499455" y="3248424"/>
        <a:ext cx="4359550" cy="518652"/>
      </dsp:txXfrm>
    </dsp:sp>
    <dsp:sp modelId="{EFB1D110-E401-4BB4-971E-61EB8789ADBE}">
      <dsp:nvSpPr>
        <dsp:cNvPr id="0" name=""/>
        <dsp:cNvSpPr/>
      </dsp:nvSpPr>
      <dsp:spPr>
        <a:xfrm>
          <a:off x="-64356" y="3896739"/>
          <a:ext cx="4941000" cy="48769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436132-E06B-4E67-8FFE-A13C0995F023}">
      <dsp:nvSpPr>
        <dsp:cNvPr id="0" name=""/>
        <dsp:cNvSpPr/>
      </dsp:nvSpPr>
      <dsp:spPr>
        <a:xfrm>
          <a:off x="83171" y="4006470"/>
          <a:ext cx="268756" cy="268232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a:blipFill>
        <a:ln w="12700" cap="flat" cmpd="sng" algn="ctr"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CDC0B6-8987-44F4-8BCF-A8921BEB99AB}">
      <dsp:nvSpPr>
        <dsp:cNvPr id="0" name=""/>
        <dsp:cNvSpPr/>
      </dsp:nvSpPr>
      <dsp:spPr>
        <a:xfrm>
          <a:off x="499455" y="3896739"/>
          <a:ext cx="4359550" cy="51865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4891" tIns="54891" rIns="54891" bIns="54891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400" kern="1200" dirty="0"/>
            <a:t>List all docker containers :</a:t>
          </a:r>
          <a:r>
            <a:rPr lang="en-IN" sz="1400" b="1" kern="1200" dirty="0"/>
            <a:t> docker </a:t>
          </a:r>
          <a:r>
            <a:rPr lang="en-IN" sz="1400" b="1" kern="1200" dirty="0" err="1"/>
            <a:t>ps</a:t>
          </a:r>
          <a:r>
            <a:rPr lang="en-IN" sz="1400" b="1" kern="1200" dirty="0"/>
            <a:t> -a</a:t>
          </a:r>
          <a:endParaRPr lang="en-US" sz="1400" kern="1200" dirty="0"/>
        </a:p>
      </dsp:txBody>
      <dsp:txXfrm>
        <a:off x="499455" y="3896739"/>
        <a:ext cx="4359550" cy="518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move the slide</a:t>
            </a: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indent="-216000">
              <a:buNone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Click to edit the notes format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&lt;header&gt;</a:t>
            </a:r>
          </a:p>
        </p:txBody>
      </p:sp>
      <p:sp>
        <p:nvSpPr>
          <p:cNvPr id="71" name="PlaceHolder 4"/>
          <p:cNvSpPr>
            <a:spLocks noGrp="1"/>
          </p:cNvSpPr>
          <p:nvPr>
            <p:ph type="dt" idx="34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72" name="PlaceHolder 5"/>
          <p:cNvSpPr>
            <a:spLocks noGrp="1"/>
          </p:cNvSpPr>
          <p:nvPr>
            <p:ph type="ftr" idx="35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73" name="PlaceHolder 6"/>
          <p:cNvSpPr>
            <a:spLocks noGrp="1"/>
          </p:cNvSpPr>
          <p:nvPr>
            <p:ph type="sldNum" idx="36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E794B99E-604A-4945-B7DC-EB7BCA8D96F3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5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3"/>
          <p:cNvSpPr>
            <a:spLocks noGrp="1"/>
          </p:cNvSpPr>
          <p:nvPr>
            <p:ph type="sldNum" idx="3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C2DC147-3DF1-4255-8DA5-1AB12ECCC6F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sldNum" idx="4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AB399CC-1058-469F-A10A-131494D1842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3"/>
          <p:cNvSpPr>
            <a:spLocks noGrp="1"/>
          </p:cNvSpPr>
          <p:nvPr>
            <p:ph type="sldNum" idx="4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166A5CB-ADAF-4694-B6A7-13072986CDC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4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E47671-FF00-4E28-A2CF-95793EB24098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 type="sldNum" idx="4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19D8ADD-DBFA-4314-BCA5-CC8CB9419D0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24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sldNum" idx="5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6F228C0-077F-43EA-A39D-E9421D56774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sldNum" idx="5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967DDA4-C3CC-4062-8EB8-C73FE670826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 type="sldNum" idx="5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980B04D-04E5-4B75-AC26-7837BB764FE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sldNum" idx="5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66D2934-AE2D-4423-BDC0-5233E6B1992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sldNum" idx="5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F9A68C9-05CE-46E6-BF60-EF328ADD356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sldNum" idx="5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C9B34DE-ACCE-477C-8794-ED9E9CFB3F7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sldNum" idx="3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0E2A74-4516-4B80-8BDD-39B3BC4FB70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sldNum" idx="5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EDBFCD4D-2879-4597-B5E9-4D39DE44789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1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 type="sldNum" idx="5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030C68D-D566-4B56-8061-75128E60412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3" name="PlaceHolder 3"/>
          <p:cNvSpPr>
            <a:spLocks noGrp="1"/>
          </p:cNvSpPr>
          <p:nvPr>
            <p:ph type="sldNum" idx="5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D614D16-54D7-4DB5-BB57-D95904DE788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 idx="5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AF6F014-4DDA-4084-8CB5-46E1E1FEE6B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34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sldNum" idx="6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523D6C1-FE9D-4171-8337-C4D412D0A1B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sldNum" idx="6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47C7C135-D7CD-4744-A646-940C5D8623B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sldNum" idx="6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200CABE-F3E0-45C5-A0AF-975D30998CB5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3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PlaceHolder 3"/>
          <p:cNvSpPr>
            <a:spLocks noGrp="1"/>
          </p:cNvSpPr>
          <p:nvPr>
            <p:ph type="sldNum" idx="6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15FDC3F-F322-4A17-BDE0-4AC97906282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3"/>
          <p:cNvSpPr>
            <a:spLocks noGrp="1"/>
          </p:cNvSpPr>
          <p:nvPr>
            <p:ph type="sldNum" idx="6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7B10FED-74F6-41AE-B46E-3A27567AB63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39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sldNum" idx="6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91A254E-6258-4FB6-954E-0BF45F4F031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sldNum" idx="3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DC30D26-E064-46CD-8770-4CE8FC14670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 type="sldNum" idx="6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73D6438-0CB8-4753-B438-D3D316CA9C1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sldNum" idx="6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35748FA-A820-4288-B435-20624DCEBAD8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3" name="PlaceHolder 3"/>
          <p:cNvSpPr>
            <a:spLocks noGrp="1"/>
          </p:cNvSpPr>
          <p:nvPr>
            <p:ph type="sldNum" idx="6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BCBBC6E-98F7-491F-B5C2-D79A5872A00A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sldNum" idx="6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8047B70-A613-408D-8292-8BF6378AF177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44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sldNum" idx="7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35E32FF-0D51-4A24-A7F2-07EDEA7656A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 type="sldNum" idx="7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CB13F2A-371C-4248-9935-DEBE5E984099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3"/>
          <p:cNvSpPr>
            <a:spLocks noGrp="1"/>
          </p:cNvSpPr>
          <p:nvPr>
            <p:ph type="sldNum" idx="7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7F712D6B-1C74-4A79-936A-44E421806800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6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3"/>
          <p:cNvSpPr>
            <a:spLocks noGrp="1"/>
          </p:cNvSpPr>
          <p:nvPr>
            <p:ph type="sldNum" idx="7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A98A12B-3D29-42BD-98D3-60E4A56A7E0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3"/>
          <p:cNvSpPr>
            <a:spLocks noGrp="1"/>
          </p:cNvSpPr>
          <p:nvPr>
            <p:ph type="sldNum" idx="7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289B13A-927D-42EB-9CEB-B9C7E0BD494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49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sldNum" idx="7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19BCA047-AC10-4961-ACD5-B6771F51358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6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3"/>
          <p:cNvSpPr>
            <a:spLocks noGrp="1"/>
          </p:cNvSpPr>
          <p:nvPr>
            <p:ph type="sldNum" idx="4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F40797C-A1E2-48F8-AA25-3F26D684E3F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PlaceHolder 3"/>
          <p:cNvSpPr>
            <a:spLocks noGrp="1"/>
          </p:cNvSpPr>
          <p:nvPr>
            <p:ph type="sldNum" idx="7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792F19C-AFB1-409A-BD67-8C7BEE61481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79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0" name="PlaceHolder 3"/>
          <p:cNvSpPr>
            <a:spLocks noGrp="1"/>
          </p:cNvSpPr>
          <p:nvPr>
            <p:ph type="sldNum" idx="77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CEF51B5-EFA0-4873-8766-1CBAE01AD46A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2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3"/>
          <p:cNvSpPr>
            <a:spLocks noGrp="1"/>
          </p:cNvSpPr>
          <p:nvPr>
            <p:ph type="sldNum" idx="78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172EE6-2701-48AC-8988-898F0336F872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55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5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3"/>
          <p:cNvSpPr>
            <a:spLocks noGrp="1"/>
          </p:cNvSpPr>
          <p:nvPr>
            <p:ph type="sldNum" idx="79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19ADD77-E8E9-481D-9EFF-707952906C56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56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88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 type="sldNum" idx="80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DDD2B792-5DB9-41A2-9E2E-40075CE5B364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sldNum" idx="8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C6419BC2-B0EA-4223-8E6E-01A85FA469FA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58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5" name="PlaceHolder 3"/>
          <p:cNvSpPr>
            <a:spLocks noGrp="1"/>
          </p:cNvSpPr>
          <p:nvPr>
            <p:ph type="sldNum" idx="8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89FEC10-444F-4322-9744-BC72D0C8AE1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59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39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3"/>
          <p:cNvSpPr>
            <a:spLocks noGrp="1"/>
          </p:cNvSpPr>
          <p:nvPr>
            <p:ph type="sldNum" idx="8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8D996C7E-C131-4678-BD4F-E6526F1AAE7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sldNum" idx="8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005DC895-3819-45D2-93D2-9DF25867677A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 type="sldNum" idx="8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56FCD58A-782A-4BAD-820D-5B161615BA6D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62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sldNum" idx="4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92947D40-1038-4B25-99D4-BC39829C52CC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406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PlaceHolder 3"/>
          <p:cNvSpPr>
            <a:spLocks noGrp="1"/>
          </p:cNvSpPr>
          <p:nvPr>
            <p:ph type="sldNum" idx="86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3F1347A0-F141-4CE1-B7AB-72957477DEE1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63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4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3"/>
          <p:cNvSpPr>
            <a:spLocks noGrp="1"/>
          </p:cNvSpPr>
          <p:nvPr>
            <p:ph type="sldNum" idx="42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17F6E6C-7580-474C-860B-70030B41A13E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11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sldNum" idx="43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6914DF92-7D02-4669-BEC3-458495D03083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17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sldNum" idx="44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2F612779-6F6D-431C-94CE-50FF3CF8AB5B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19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0" y="0"/>
            <a:ext cx="0" cy="0"/>
          </a:xfrm>
          <a:prstGeom prst="rect">
            <a:avLst/>
          </a:prstGeom>
          <a:ln w="0">
            <a:noFill/>
          </a:ln>
        </p:spPr>
      </p:sp>
      <p:sp>
        <p:nvSpPr>
          <p:cNvPr id="283" name="PlaceHolder 2"/>
          <p:cNvSpPr>
            <a:spLocks noGrp="1"/>
          </p:cNvSpPr>
          <p:nvPr>
            <p:ph type="body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/>
          <a:p>
            <a:pPr marL="216000" indent="-216000">
              <a:buNone/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3"/>
          <p:cNvSpPr>
            <a:spLocks noGrp="1"/>
          </p:cNvSpPr>
          <p:nvPr>
            <p:ph type="sldNum" idx="45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90000" tIns="-45000" rIns="90000" bIns="-45000" anchor="t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1800" b="0" strike="noStrike" spc="-1">
                <a:solidFill>
                  <a:schemeClr val="dk1"/>
                </a:solidFill>
                <a:latin typeface="+mn-lt"/>
                <a:ea typeface="+mn-ea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fld id="{A9879B2A-60EE-4396-A05F-86476BC0592F}" type="slidenum">
              <a:rPr lang="en-US" sz="1800" b="0" strike="noStrike" spc="-1">
                <a:solidFill>
                  <a:schemeClr val="dk1"/>
                </a:solidFill>
                <a:latin typeface="+mn-lt"/>
                <a:ea typeface="+mn-ea"/>
              </a:rPr>
              <a:t>20</a:t>
            </a:fld>
            <a:endParaRPr lang="en-US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CAC669-10DE-4E85-A456-ADE859F6DA9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EC4BA25-A005-42A2-AA54-FD493E2BC7A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6D144D0-12F1-4DE1-A0A5-5DABD41EDD0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5AB4A7F-BDA7-4605-8389-45FD735FCFA4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739F7C5-7631-486D-A2FA-CCB0F4E5386B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5DC67F4-281D-4E20-91A8-8EADA79917F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3B12756-1B06-41D8-9FED-C21524211127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4669920" y="1369080"/>
            <a:ext cx="3848400" cy="3263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ECDABBE-70F6-475A-A068-649C21E396A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49148AD-C6A2-4665-9670-92DD1F271C89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AE0C18E9-926B-4198-B299-9051F320189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95D03597-0A9A-4D3C-8A71-7A36353AF2C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/Relationships>
</file>

<file path=ppt/slideMasters/_rels/slideMaster1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/Relationships>
</file>

<file path=ppt/slideMasters/_rels/slideMaster9.xml.rels><?xml version="1.0" encoding="UTF-8" standalone="yes"?>
<Relationships xmlns="http://schemas.openxmlformats.org/package/2006/relationships"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143000" y="841680"/>
            <a:ext cx="6857640" cy="1790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45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5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 idx="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 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ED3558D-C375-4A87-8126-4C98B7391EDA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2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dt" idx="28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ftr" idx="29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sldNum" idx="30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642C38-042E-43B7-B506-52EB349BD9A0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30000" y="343080"/>
            <a:ext cx="2948760" cy="11998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24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24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3887280" y="740520"/>
            <a:ext cx="4628880" cy="36547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30000" y="1542960"/>
            <a:ext cx="2948760" cy="2858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</p:txBody>
      </p:sp>
      <p:sp>
        <p:nvSpPr>
          <p:cNvPr id="65" name="PlaceHolder 4"/>
          <p:cNvSpPr>
            <a:spLocks noGrp="1"/>
          </p:cNvSpPr>
          <p:nvPr>
            <p:ph type="dt" idx="31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ftr" idx="32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6"/>
          <p:cNvSpPr>
            <a:spLocks noGrp="1"/>
          </p:cNvSpPr>
          <p:nvPr>
            <p:ph type="sldNum" idx="33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7B07482-2610-4056-A77F-F9E225219E75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9" name="PlaceHolder 3"/>
          <p:cNvSpPr>
            <a:spLocks noGrp="1"/>
          </p:cNvSpPr>
          <p:nvPr>
            <p:ph type="dt" idx="4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 type="ftr" idx="5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" name="PlaceHolder 5"/>
          <p:cNvSpPr>
            <a:spLocks noGrp="1"/>
          </p:cNvSpPr>
          <p:nvPr>
            <p:ph type="sldNum" idx="6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D69B15A-4561-4208-B84C-5344017CBD90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543720" y="273960"/>
            <a:ext cx="1971360" cy="43585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28560" y="273960"/>
            <a:ext cx="5800320" cy="4358520"/>
          </a:xfrm>
          <a:prstGeom prst="rect">
            <a:avLst/>
          </a:prstGeom>
          <a:noFill/>
          <a:ln w="0">
            <a:noFill/>
          </a:ln>
        </p:spPr>
        <p:txBody>
          <a:bodyPr vert="eaVert"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4" name="PlaceHolder 3"/>
          <p:cNvSpPr>
            <a:spLocks noGrp="1"/>
          </p:cNvSpPr>
          <p:nvPr>
            <p:ph type="dt" idx="7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ftr" idx="8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" name="PlaceHolder 5"/>
          <p:cNvSpPr>
            <a:spLocks noGrp="1"/>
          </p:cNvSpPr>
          <p:nvPr>
            <p:ph type="sldNum" idx="9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9AE9D7F-729E-47B9-AB78-6A2444FBFCB0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19" name="PlaceHolder 3"/>
          <p:cNvSpPr>
            <a:spLocks noGrp="1"/>
          </p:cNvSpPr>
          <p:nvPr>
            <p:ph type="dt" idx="10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ftr" idx="11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" name="PlaceHolder 5"/>
          <p:cNvSpPr>
            <a:spLocks noGrp="1"/>
          </p:cNvSpPr>
          <p:nvPr>
            <p:ph type="sldNum" idx="12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1BD8F70E-E31F-46CC-B067-6FD985E1EBE8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23880" y="1282320"/>
            <a:ext cx="7886520" cy="2139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45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45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23880" y="3441960"/>
            <a:ext cx="7886520" cy="11246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8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Edit Master text styles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dt" idx="13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ftr" idx="14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" name="PlaceHolder 5"/>
          <p:cNvSpPr>
            <a:spLocks noGrp="1"/>
          </p:cNvSpPr>
          <p:nvPr>
            <p:ph type="sldNum" idx="15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7BD64EBC-7D88-4309-B647-2372E0A7CB57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2856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29240" y="1369080"/>
            <a:ext cx="388584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32" name="PlaceHolder 4"/>
          <p:cNvSpPr>
            <a:spLocks noGrp="1"/>
          </p:cNvSpPr>
          <p:nvPr>
            <p:ph type="dt" idx="16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ftr" idx="17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" name="PlaceHolder 6"/>
          <p:cNvSpPr>
            <a:spLocks noGrp="1"/>
          </p:cNvSpPr>
          <p:nvPr>
            <p:ph type="sldNum" idx="18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DFBC4DE0-C8E5-40C4-AF13-69A2365566E1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3000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30000" y="1260720"/>
            <a:ext cx="3867840" cy="617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30000" y="1878840"/>
            <a:ext cx="3867840" cy="276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29240" y="1260720"/>
            <a:ext cx="3886920" cy="6174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800" b="1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629240" y="1878840"/>
            <a:ext cx="3886920" cy="27630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Edit Master text styles</a:t>
            </a:r>
          </a:p>
          <a:p>
            <a:pPr marL="514440" lvl="1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Second level</a:t>
            </a:r>
          </a:p>
          <a:p>
            <a:pPr marL="857160" lvl="2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Third level</a:t>
            </a:r>
          </a:p>
          <a:p>
            <a:pPr marL="1200240" lvl="3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level</a:t>
            </a:r>
          </a:p>
          <a:p>
            <a:pPr marL="1542960" lvl="4" indent="-171360" defTabSz="685800">
              <a:lnSpc>
                <a:spcPct val="90000"/>
              </a:lnSpc>
              <a:spcBef>
                <a:spcPts val="374"/>
              </a:spcBef>
              <a:buClr>
                <a:srgbClr val="000000"/>
              </a:buClr>
              <a:buFont typeface="Arial"/>
              <a:buChar char="•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Fifth level</a:t>
            </a:r>
          </a:p>
        </p:txBody>
      </p:sp>
      <p:sp>
        <p:nvSpPr>
          <p:cNvPr id="43" name="PlaceHolder 6"/>
          <p:cNvSpPr>
            <a:spLocks noGrp="1"/>
          </p:cNvSpPr>
          <p:nvPr>
            <p:ph type="dt" idx="19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ftr" idx="20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8"/>
          <p:cNvSpPr>
            <a:spLocks noGrp="1"/>
          </p:cNvSpPr>
          <p:nvPr>
            <p:ph type="sldNum" idx="21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C4108D6-50C6-4F66-AA36-5AB9930E64D2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Click to edit Master title style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dt" idx="22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ftr" idx="23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sldNum" idx="24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847AB45-C84F-4315-A0AC-4778FD226385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dt" idx="25"/>
          </p:nvPr>
        </p:nvSpPr>
        <p:spPr>
          <a:xfrm>
            <a:off x="62856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defTabSz="914400">
              <a:lnSpc>
                <a:spcPct val="100000"/>
              </a:lnSpc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&lt;date/time&gt;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ftr" idx="26"/>
          </p:nvPr>
        </p:nvSpPr>
        <p:spPr>
          <a:xfrm>
            <a:off x="3029040" y="4767120"/>
            <a:ext cx="308592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ctr"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ctr">
              <a:buNone/>
            </a:pPr>
            <a:r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&lt;footer&gt;</a:t>
            </a:r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sldNum" idx="27"/>
          </p:nvPr>
        </p:nvSpPr>
        <p:spPr>
          <a:xfrm>
            <a:off x="6458040" y="4767120"/>
            <a:ext cx="2057040" cy="273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5CA9A0B-55D0-416A-9146-78EAC4A48FF7}" type="slidenum">
              <a:rPr lang="en-US" sz="900" b="0" strike="noStrike" spc="-1">
                <a:solidFill>
                  <a:schemeClr val="dk1">
                    <a:tint val="75000"/>
                  </a:schemeClr>
                </a:solidFill>
                <a:latin typeface="Calibri"/>
              </a:rPr>
              <a:t>‹#›</a:t>
            </a:fld>
            <a:endParaRPr lang="en-US" sz="9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chemeClr val="dk1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55" name="PlaceHolder 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100" b="0" strike="noStrike" spc="-1">
                <a:solidFill>
                  <a:schemeClr val="dk1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500" b="0" strike="noStrike" spc="-1">
                <a:solidFill>
                  <a:schemeClr val="dk1"/>
                </a:solidFill>
                <a:latin typeface="Calibri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350" b="0" strike="noStrike" spc="-1">
                <a:solidFill>
                  <a:schemeClr val="dk1"/>
                </a:solidFill>
                <a:latin typeface="Calibri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chemeClr val="dk1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wmf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75" name="Rectangle 2"/>
          <p:cNvSpPr/>
          <p:nvPr/>
        </p:nvSpPr>
        <p:spPr>
          <a:xfrm>
            <a:off x="846000" y="4244400"/>
            <a:ext cx="1996200" cy="540720"/>
          </a:xfrm>
          <a:prstGeom prst="rect">
            <a:avLst/>
          </a:prstGeom>
          <a:solidFill>
            <a:srgbClr val="000003"/>
          </a:solidFill>
          <a:ln>
            <a:solidFill>
              <a:srgbClr val="0000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lt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537120" y="852840"/>
            <a:ext cx="28609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Monolithic Application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4" name="Content Placeholder 3"/>
          <p:cNvPicPr/>
          <p:nvPr/>
        </p:nvPicPr>
        <p:blipFill>
          <a:blip r:embed="rId2"/>
          <a:stretch/>
        </p:blipFill>
        <p:spPr>
          <a:xfrm>
            <a:off x="204480" y="2103840"/>
            <a:ext cx="3985200" cy="2003040"/>
          </a:xfrm>
          <a:prstGeom prst="rect">
            <a:avLst/>
          </a:prstGeom>
          <a:ln w="0">
            <a:noFill/>
          </a:ln>
        </p:spPr>
      </p:pic>
      <p:pic>
        <p:nvPicPr>
          <p:cNvPr id="95" name="Content Placeholder 3"/>
          <p:cNvPicPr/>
          <p:nvPr/>
        </p:nvPicPr>
        <p:blipFill>
          <a:blip r:embed="rId3"/>
          <a:stretch/>
        </p:blipFill>
        <p:spPr>
          <a:xfrm>
            <a:off x="4691520" y="2172600"/>
            <a:ext cx="3985200" cy="2145960"/>
          </a:xfrm>
          <a:prstGeom prst="rect">
            <a:avLst/>
          </a:prstGeom>
          <a:ln w="0">
            <a:noFill/>
          </a:ln>
        </p:spPr>
      </p:pic>
      <p:sp>
        <p:nvSpPr>
          <p:cNvPr id="96" name="Title 1"/>
          <p:cNvSpPr/>
          <p:nvPr/>
        </p:nvSpPr>
        <p:spPr>
          <a:xfrm>
            <a:off x="5069160" y="852840"/>
            <a:ext cx="3607560" cy="993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/>
          </a:bodyPr>
          <a:lstStyle/>
          <a:p>
            <a:pPr algn="ctr" defTabSz="685800">
              <a:lnSpc>
                <a:spcPct val="90000"/>
              </a:lnSpc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Microservice Architecture</a:t>
            </a: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buNone/>
            </a:pPr>
            <a:endParaRPr lang="en-US" sz="33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9" name="Picture 2" descr="https://xbsoftware.com/wp-content/uploads/2019/12/Microservices-Architecture-min.png"/>
          <p:cNvPicPr/>
          <p:nvPr/>
        </p:nvPicPr>
        <p:blipFill>
          <a:blip r:embed="rId2"/>
          <a:stretch/>
        </p:blipFill>
        <p:spPr>
          <a:xfrm>
            <a:off x="1362240" y="0"/>
            <a:ext cx="641808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>
              <a:buNone/>
            </a:pPr>
            <a:endParaRPr lang="en-US" sz="3300" b="0" strike="noStrike" spc="-1">
              <a:solidFill>
                <a:schemeClr val="dk1"/>
              </a:solidFill>
              <a:latin typeface="Calibri Light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2" name="Picture 2" descr="Microservice Architecture"/>
          <p:cNvPicPr/>
          <p:nvPr/>
        </p:nvPicPr>
        <p:blipFill>
          <a:blip r:embed="rId2"/>
          <a:stretch/>
        </p:blipFill>
        <p:spPr>
          <a:xfrm>
            <a:off x="4655880" y="510840"/>
            <a:ext cx="4166280" cy="4121640"/>
          </a:xfrm>
          <a:prstGeom prst="rect">
            <a:avLst/>
          </a:prstGeom>
          <a:ln w="0">
            <a:noFill/>
          </a:ln>
        </p:spPr>
      </p:pic>
      <p:pic>
        <p:nvPicPr>
          <p:cNvPr id="103" name="Picture 4" descr="Monolithic Architecture"/>
          <p:cNvPicPr/>
          <p:nvPr/>
        </p:nvPicPr>
        <p:blipFill>
          <a:blip r:embed="rId3"/>
          <a:stretch/>
        </p:blipFill>
        <p:spPr>
          <a:xfrm>
            <a:off x="321840" y="510840"/>
            <a:ext cx="4139280" cy="4095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1" strike="noStrike" spc="-1">
                <a:solidFill>
                  <a:schemeClr val="accent1"/>
                </a:solidFill>
                <a:latin typeface="Calibri Light"/>
              </a:rPr>
              <a:t>Docker</a:t>
            </a:r>
            <a:r>
              <a:rPr lang="en-US" sz="3300" b="1" strike="noStrike" spc="-1">
                <a:solidFill>
                  <a:schemeClr val="dk1"/>
                </a:solidFill>
                <a:latin typeface="Calibri Light"/>
              </a:rPr>
              <a:t> 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5" name="Content Placeholder 3"/>
          <p:cNvPicPr/>
          <p:nvPr/>
        </p:nvPicPr>
        <p:blipFill>
          <a:blip r:embed="rId2"/>
          <a:stretch/>
        </p:blipFill>
        <p:spPr>
          <a:xfrm>
            <a:off x="1776960" y="1701360"/>
            <a:ext cx="5745960" cy="3078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Docker Architecture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07" name="Content Placeholder 3"/>
          <p:cNvPicPr/>
          <p:nvPr/>
        </p:nvPicPr>
        <p:blipFill>
          <a:blip r:embed="rId2"/>
          <a:stretch/>
        </p:blipFill>
        <p:spPr>
          <a:xfrm>
            <a:off x="1226160" y="1680120"/>
            <a:ext cx="6691320" cy="30369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09" name="Rectangle 2"/>
          <p:cNvSpPr/>
          <p:nvPr/>
        </p:nvSpPr>
        <p:spPr>
          <a:xfrm>
            <a:off x="8267760" y="496836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10" name="Rectangle 3"/>
          <p:cNvSpPr/>
          <p:nvPr/>
        </p:nvSpPr>
        <p:spPr>
          <a:xfrm>
            <a:off x="5600880" y="390600"/>
            <a:ext cx="3887640" cy="45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defTabSz="914400">
              <a:lnSpc>
                <a:spcPct val="100000"/>
              </a:lnSpc>
            </a:pPr>
            <a:r>
              <a:rPr lang="en-US" sz="2400" b="0" strike="noStrike" spc="-1">
                <a:solidFill>
                  <a:schemeClr val="accent1"/>
                </a:solidFill>
                <a:latin typeface="Calibri"/>
              </a:rPr>
              <a:t>Docker vs Virtual Machine</a:t>
            </a:r>
            <a:endParaRPr lang="en-US" sz="2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2" descr="Image result for docker images"/>
          <p:cNvPicPr/>
          <p:nvPr/>
        </p:nvPicPr>
        <p:blipFill>
          <a:blip r:embed="rId2"/>
          <a:stretch/>
        </p:blipFill>
        <p:spPr>
          <a:xfrm>
            <a:off x="788760" y="1078920"/>
            <a:ext cx="8133120" cy="37796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13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17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2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28560" y="88200"/>
            <a:ext cx="7886520" cy="732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Web application development 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79" name="Content Placeholder 3"/>
          <p:cNvPicPr/>
          <p:nvPr/>
        </p:nvPicPr>
        <p:blipFill>
          <a:blip r:embed="rId2"/>
          <a:stretch/>
        </p:blipFill>
        <p:spPr>
          <a:xfrm>
            <a:off x="628560" y="896760"/>
            <a:ext cx="7698600" cy="3914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3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 2"/>
          <p:cNvSpPr/>
          <p:nvPr/>
        </p:nvSpPr>
        <p:spPr>
          <a:xfrm>
            <a:off x="8206920" y="4884480"/>
            <a:ext cx="1272240" cy="357840"/>
          </a:xfrm>
          <a:prstGeom prst="rect">
            <a:avLst/>
          </a:prstGeom>
          <a:solidFill>
            <a:srgbClr val="037E8F"/>
          </a:solidFill>
          <a:ln>
            <a:solidFill>
              <a:srgbClr val="037D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Web application Deployment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/>
          </p:nvPr>
        </p:nvSpPr>
        <p:spPr>
          <a:xfrm>
            <a:off x="628560" y="1369080"/>
            <a:ext cx="7886520" cy="32630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Autofit/>
          </a:bodyPr>
          <a:lstStyle/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lang="en-US" sz="21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2" name="Picture 3"/>
          <p:cNvPicPr/>
          <p:nvPr/>
        </p:nvPicPr>
        <p:blipFill>
          <a:blip r:embed="rId2"/>
          <a:stretch/>
        </p:blipFill>
        <p:spPr>
          <a:xfrm>
            <a:off x="628560" y="1425960"/>
            <a:ext cx="7398000" cy="298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4" name="Rectangle 2"/>
          <p:cNvSpPr/>
          <p:nvPr/>
        </p:nvSpPr>
        <p:spPr>
          <a:xfrm>
            <a:off x="8206920" y="4884480"/>
            <a:ext cx="1272240" cy="357840"/>
          </a:xfrm>
          <a:prstGeom prst="rect">
            <a:avLst/>
          </a:prstGeom>
          <a:solidFill>
            <a:srgbClr val="037E8F"/>
          </a:solidFill>
          <a:ln>
            <a:solidFill>
              <a:srgbClr val="037D8E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5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6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7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icture 2"/>
          <p:cNvPicPr/>
          <p:nvPr/>
        </p:nvPicPr>
        <p:blipFill>
          <a:blip r:embed="rId2"/>
          <a:srcRect t="4334" r="3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4"/>
          <p:cNvPicPr/>
          <p:nvPr/>
        </p:nvPicPr>
        <p:blipFill>
          <a:blip r:embed="rId2"/>
          <a:srcRect r="3" b="3909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Object 1" descr="preencoded.png"/>
          <p:cNvPicPr/>
          <p:nvPr/>
        </p:nvPicPr>
        <p:blipFill>
          <a:blip r:embed="rId3"/>
          <a:stretch/>
        </p:blipFill>
        <p:spPr>
          <a:xfrm>
            <a:off x="114480" y="3420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88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0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2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4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Object 1" descr="preencoded.png"/>
          <p:cNvPicPr/>
          <p:nvPr/>
        </p:nvPicPr>
        <p:blipFill>
          <a:blip r:embed="rId3"/>
          <a:stretch/>
        </p:blipFill>
        <p:spPr>
          <a:xfrm>
            <a:off x="0" y="0"/>
            <a:ext cx="9753120" cy="5486040"/>
          </a:xfrm>
          <a:prstGeom prst="rect">
            <a:avLst/>
          </a:prstGeom>
          <a:ln w="0">
            <a:noFill/>
          </a:ln>
        </p:spPr>
      </p:pic>
      <p:sp>
        <p:nvSpPr>
          <p:cNvPr id="196" name="Rectangle 2"/>
          <p:cNvSpPr/>
          <p:nvPr/>
        </p:nvSpPr>
        <p:spPr>
          <a:xfrm>
            <a:off x="8267760" y="4998600"/>
            <a:ext cx="1272240" cy="3578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IN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4" descr="Ships at sea"/>
          <p:cNvPicPr/>
          <p:nvPr/>
        </p:nvPicPr>
        <p:blipFill>
          <a:blip r:embed="rId2"/>
          <a:srcRect t="8261" b="7468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198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3990240"/>
            <a:ext cx="9143640" cy="551880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392760" y="3988080"/>
            <a:ext cx="8407800" cy="558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914400">
              <a:lnSpc>
                <a:spcPct val="90000"/>
              </a:lnSpc>
              <a:buNone/>
            </a:pPr>
            <a:r>
              <a:rPr lang="en-US" sz="3600" b="1" strike="noStrike" spc="-1">
                <a:solidFill>
                  <a:schemeClr val="dk1">
                    <a:lumMod val="85000"/>
                    <a:lumOff val="15000"/>
                  </a:schemeClr>
                </a:solidFill>
                <a:latin typeface="Calibri Light"/>
              </a:rPr>
              <a:t>Installing Dockers</a:t>
            </a:r>
            <a:endParaRPr lang="en-US" sz="3600" b="0" strike="noStrike" spc="-1">
              <a:solidFill>
                <a:schemeClr val="dk1"/>
              </a:solidFill>
              <a:latin typeface="Calibri"/>
            </a:endParaRPr>
          </a:p>
        </p:txBody>
      </p:sp>
      <p:cxnSp>
        <p:nvCxnSpPr>
          <p:cNvPr id="200" name="Straight Connector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3931200"/>
            <a:ext cx="9144360" cy="360"/>
          </a:xfrm>
          <a:prstGeom prst="straightConnector1">
            <a:avLst/>
          </a:prstGeom>
          <a:ln w="41275">
            <a:solidFill>
              <a:srgbClr val="FFFFFF">
                <a:alpha val="90000"/>
              </a:srgbClr>
            </a:solidFill>
          </a:ln>
        </p:spPr>
      </p:cxnSp>
      <p:cxnSp>
        <p:nvCxnSpPr>
          <p:cNvPr id="201" name="Straight Connector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4600800"/>
            <a:ext cx="9144360" cy="360"/>
          </a:xfrm>
          <a:prstGeom prst="straightConnector1">
            <a:avLst/>
          </a:prstGeom>
          <a:ln w="41275">
            <a:solidFill>
              <a:srgbClr val="FFFFFF">
                <a:alpha val="90000"/>
              </a:srgbClr>
            </a:solidFill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2" name="Rectangle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364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03" name="Picture 4" descr="Web of wires showing connections between groups and singles"/>
          <p:cNvPicPr/>
          <p:nvPr/>
        </p:nvPicPr>
        <p:blipFill>
          <a:blip r:embed="rId2"/>
          <a:srcRect l="9091" t="12638" b="10752"/>
          <a:stretch/>
        </p:blipFill>
        <p:spPr>
          <a:xfrm>
            <a:off x="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04" name="Rectangle 1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>
            <a:off x="2849760" y="-1149840"/>
            <a:ext cx="3443760" cy="914364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21000">
                <a:srgbClr val="000000">
                  <a:alpha val="30000"/>
                </a:srgbClr>
              </a:gs>
              <a:gs pos="35000">
                <a:srgbClr val="000000">
                  <a:alpha val="46000"/>
                </a:srgbClr>
              </a:gs>
              <a:gs pos="100000">
                <a:srgbClr val="000000">
                  <a:alpha val="90000"/>
                </a:srgbClr>
              </a:gs>
            </a:gsLst>
            <a:lin ang="54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303480" y="2319120"/>
            <a:ext cx="6808680" cy="17902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5000" b="0" strike="noStrike" spc="-1">
                <a:solidFill>
                  <a:schemeClr val="dk1"/>
                </a:solidFill>
                <a:latin typeface="Calibri Light"/>
              </a:rPr>
              <a:t>Development workflow</a:t>
            </a:r>
            <a:endParaRPr lang="en-US" sz="50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06" name="Rectangle: Rounded Corners 1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4181400"/>
            <a:ext cx="7338960" cy="51408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303480" y="4218840"/>
            <a:ext cx="6808680" cy="4442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/>
          </a:bodyPr>
          <a:lstStyle/>
          <a:p>
            <a:pPr algn="ctr"/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withEffect">
                                  <p:stCondLst>
                                    <p:cond delay="1000"/>
                                  </p:stCondLst>
                                  <p:iterate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7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"/>
          <p:cNvPicPr/>
          <p:nvPr/>
        </p:nvPicPr>
        <p:blipFill>
          <a:blip r:embed="rId2"/>
          <a:srcRect r="3" b="3909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icture 2"/>
          <p:cNvPicPr/>
          <p:nvPr/>
        </p:nvPicPr>
        <p:blipFill>
          <a:blip r:embed="rId2"/>
          <a:stretch/>
        </p:blipFill>
        <p:spPr>
          <a:xfrm>
            <a:off x="8280" y="0"/>
            <a:ext cx="9127080" cy="5143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Picture 2"/>
          <p:cNvPicPr/>
          <p:nvPr/>
        </p:nvPicPr>
        <p:blipFill>
          <a:blip r:embed="rId2"/>
          <a:srcRect r="3" b="4336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2"/>
          <p:cNvPicPr/>
          <p:nvPr/>
        </p:nvPicPr>
        <p:blipFill>
          <a:blip r:embed="rId2"/>
          <a:srcRect r="3" b="4333"/>
          <a:stretch/>
        </p:blipFill>
        <p:spPr>
          <a:xfrm>
            <a:off x="241200" y="241200"/>
            <a:ext cx="8660880" cy="466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Solution to the Problem ?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6" name="Content Placeholder 3"/>
          <p:cNvPicPr/>
          <p:nvPr/>
        </p:nvPicPr>
        <p:blipFill>
          <a:blip r:embed="rId2"/>
          <a:stretch/>
        </p:blipFill>
        <p:spPr>
          <a:xfrm>
            <a:off x="628560" y="1448640"/>
            <a:ext cx="7886520" cy="3042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2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914148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13" name="Picture 212" descr="A group of boxes on a table&#10;&#10;Description automatically generated with low confidenc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b="283"/>
          <a:stretch>
            <a:fillRect/>
          </a:stretch>
        </p:blipFill>
        <p:spPr>
          <a:xfrm>
            <a:off x="-2160" y="0"/>
            <a:ext cx="9143640" cy="5142960"/>
          </a:xfrm>
          <a:prstGeom prst="rect">
            <a:avLst/>
          </a:prstGeom>
          <a:ln w="0">
            <a:noFill/>
          </a:ln>
        </p:spPr>
      </p:pic>
      <p:sp>
        <p:nvSpPr>
          <p:cNvPr id="214" name="Rectangle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655640"/>
            <a:ext cx="9143640" cy="2371320"/>
          </a:xfrm>
          <a:prstGeom prst="rect">
            <a:avLst/>
          </a:prstGeom>
          <a:gradFill rotWithShape="0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75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797760" y="2688120"/>
            <a:ext cx="7543440" cy="164916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b">
            <a:norm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5400" b="1" strike="noStrike" spc="-1">
                <a:solidFill>
                  <a:schemeClr val="lt1"/>
                </a:solidFill>
                <a:latin typeface="Calibri Light"/>
              </a:rPr>
              <a:t>Deploying an app using containers</a:t>
            </a:r>
            <a:endParaRPr lang="en-US" sz="5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84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>
              <p:cTn id="7" restart="whenNotActive" fill="hold" nodeType="interactiveSeq">
                <p:stCondLst>
                  <p:cond evt="onClick" delay="0">
                    <p:tgtEl>
                      <p:spTgt spid="213"/>
                    </p:tgtEl>
                  </p:cond>
                </p:stCondLst>
                <p:childTnLst>
                  <p:par>
                    <p:cTn id="8" fill="hold">
                      <p:stCondLst>
                        <p:cond evt="onClick" delay="0">
                          <p:tgtEl>
                            <p:spTgt spid="213"/>
                          </p:tgtEl>
                        </p:cond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mediacall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repeatCount="indefinite">
                  <p:stCondLst>
                    <p:cond delay="indefinite"/>
                  </p:stCondLst>
                </p:cTn>
                <p:tgtEl>
                  <p:spTgt spid="213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tint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Picture 2"/>
          <p:cNvPicPr/>
          <p:nvPr/>
        </p:nvPicPr>
        <p:blipFill>
          <a:blip r:embed="rId2"/>
          <a:srcRect r="3" b="9939"/>
          <a:stretch/>
        </p:blipFill>
        <p:spPr>
          <a:xfrm>
            <a:off x="241200" y="278640"/>
            <a:ext cx="8660880" cy="4660560"/>
          </a:xfrm>
          <a:prstGeom prst="rect">
            <a:avLst/>
          </a:prstGeom>
          <a:ln w="0">
            <a:noFill/>
          </a:ln>
        </p:spPr>
      </p:pic>
      <p:sp>
        <p:nvSpPr>
          <p:cNvPr id="217" name="Title 1"/>
          <p:cNvSpPr/>
          <p:nvPr/>
        </p:nvSpPr>
        <p:spPr>
          <a:xfrm>
            <a:off x="3442320" y="3127320"/>
            <a:ext cx="4699080" cy="406800"/>
          </a:xfrm>
          <a:prstGeom prst="rect">
            <a:avLst/>
          </a:prstGeom>
          <a:noFill/>
          <a:ln w="0">
            <a:noFill/>
          </a:ln>
          <a:effectLst>
            <a:outerShdw blurRad="50760" dist="37674" dir="2700000" algn="tl" rotWithShape="0">
              <a:srgbClr val="000000">
                <a:alpha val="4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rmAutofit fontScale="49704" lnSpcReduction="10000"/>
          </a:bodyPr>
          <a:lstStyle/>
          <a:p>
            <a:pPr defTabSz="685800">
              <a:lnSpc>
                <a:spcPct val="90000"/>
              </a:lnSpc>
            </a:pPr>
            <a:r>
              <a:rPr lang="en-US" sz="5400" b="1" strike="noStrike" spc="-1">
                <a:solidFill>
                  <a:schemeClr val="dk1"/>
                </a:solidFill>
                <a:latin typeface="Calibri Light"/>
              </a:rPr>
              <a:t>node app.js </a:t>
            </a:r>
            <a:endParaRPr lang="en-US" sz="5400" b="0" strike="noStrike" spc="-1">
              <a:solidFill>
                <a:srgbClr val="FFFFFF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title"/>
          </p:nvPr>
        </p:nvSpPr>
        <p:spPr>
          <a:xfrm>
            <a:off x="3724200" y="471960"/>
            <a:ext cx="4939560" cy="964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b">
            <a:normAutofit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IN" sz="3300" b="0" strike="noStrike" spc="-1">
                <a:solidFill>
                  <a:schemeClr val="dk1"/>
                </a:solidFill>
                <a:latin typeface="Roboto"/>
              </a:rPr>
              <a:t>Dockerfile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19" name="PlaceHolder 2"/>
          <p:cNvSpPr>
            <a:spLocks noGrp="1"/>
          </p:cNvSpPr>
          <p:nvPr>
            <p:ph/>
          </p:nvPr>
        </p:nvSpPr>
        <p:spPr>
          <a:xfrm>
            <a:off x="3724200" y="1828800"/>
            <a:ext cx="4939560" cy="28386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6644" lnSpcReduction="10000"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Each Dockerfile is a script, composed of various commands (instructions) and arguments listed successively to automatically perform actions on a base image in order to create (or form) a new one. They are used for organizing things and greatly help with deployments by simplifying the process start-to-finish.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Dockerfiles begin with defining an image FROM which the </a:t>
            </a:r>
            <a:r>
              <a:rPr lang="en-US" sz="1400" b="0" i="1" strike="noStrike" spc="-1">
                <a:solidFill>
                  <a:schemeClr val="dk1"/>
                </a:solidFill>
                <a:latin typeface="Inter-Regular"/>
              </a:rPr>
              <a:t>build process</a:t>
            </a: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 starts. Followed by various other methods, commands and arguments (or conditions), in return, provide a new image which is to be used for creating docker containers.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They can be used by providing a Dockerfile’s content - in various ways - to the </a:t>
            </a:r>
            <a:r>
              <a:rPr lang="en-US" sz="1400" b="1" strike="noStrike" spc="-1">
                <a:solidFill>
                  <a:schemeClr val="dk1"/>
                </a:solidFill>
                <a:latin typeface="Inter-Bold"/>
              </a:rPr>
              <a:t>docker daemon</a:t>
            </a: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 to build an image (as explained in the </a:t>
            </a:r>
            <a:r>
              <a:rPr lang="en-US" sz="1400" b="1" strike="noStrike" spc="-1">
                <a:solidFill>
                  <a:schemeClr val="dk1"/>
                </a:solidFill>
                <a:latin typeface="Inter-Bold"/>
              </a:rPr>
              <a:t>How To Use</a:t>
            </a:r>
            <a:r>
              <a:rPr lang="en-US" sz="1400" b="0" strike="noStrike" spc="-1">
                <a:solidFill>
                  <a:schemeClr val="dk1"/>
                </a:solidFill>
                <a:latin typeface="Inter-Regular"/>
              </a:rPr>
              <a:t> section).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0" name="Picture 4" descr="A row of small colourful houses"/>
          <p:cNvPicPr/>
          <p:nvPr/>
        </p:nvPicPr>
        <p:blipFill>
          <a:blip r:embed="rId2"/>
          <a:srcRect l="32762" r="22118"/>
          <a:stretch/>
        </p:blipFill>
        <p:spPr>
          <a:xfrm>
            <a:off x="0" y="0"/>
            <a:ext cx="3476160" cy="5142960"/>
          </a:xfrm>
          <a:prstGeom prst="rect">
            <a:avLst/>
          </a:prstGeom>
          <a:ln w="0">
            <a:noFill/>
          </a:ln>
        </p:spPr>
      </p:pic>
      <p:cxnSp>
        <p:nvCxnSpPr>
          <p:cNvPr id="221" name="Straight Connector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810600" y="1586160"/>
            <a:ext cx="4732200" cy="360"/>
          </a:xfrm>
          <a:prstGeom prst="straightConnector1">
            <a:avLst/>
          </a:prstGeom>
          <a:ln w="19050">
            <a:solidFill>
              <a:srgbClr val="C059AB"/>
            </a:solidFill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2" name="Rectangle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360000"/>
            <a:ext cx="9141480" cy="5143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3" name="Freeform: Shape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888400">
            <a:off x="-793800" y="-831240"/>
            <a:ext cx="5384520" cy="3919680"/>
          </a:xfrm>
          <a:custGeom>
            <a:avLst/>
            <a:gdLst>
              <a:gd name="textAreaLeft" fmla="*/ 0 w 5384520"/>
              <a:gd name="textAreaRight" fmla="*/ 5384880 w 5384520"/>
              <a:gd name="textAreaTop" fmla="*/ 0 h 3919680"/>
              <a:gd name="textAreaBottom" fmla="*/ 3920040 h 3919680"/>
            </a:gdLst>
            <a:ahLst/>
            <a:cxnLst/>
            <a:rect l="textAreaLeft" t="textAreaTop" r="textAreaRight" b="textAreaBottom"/>
            <a:pathLst>
              <a:path w="7179830" h="5226565">
                <a:moveTo>
                  <a:pt x="5217841" y="464824"/>
                </a:moveTo>
                <a:lnTo>
                  <a:pt x="5222490" y="464289"/>
                </a:lnTo>
                <a:lnTo>
                  <a:pt x="5216768" y="463394"/>
                </a:lnTo>
                <a:cubicBezTo>
                  <a:pt x="5216768" y="463394"/>
                  <a:pt x="5216768" y="464646"/>
                  <a:pt x="5217841" y="464824"/>
                </a:cubicBezTo>
                <a:close/>
                <a:moveTo>
                  <a:pt x="4945201" y="5226565"/>
                </a:moveTo>
                <a:lnTo>
                  <a:pt x="140449" y="2240811"/>
                </a:lnTo>
                <a:lnTo>
                  <a:pt x="232913" y="2052782"/>
                </a:lnTo>
                <a:cubicBezTo>
                  <a:pt x="277693" y="1968290"/>
                  <a:pt x="325201" y="1885054"/>
                  <a:pt x="375714" y="1803205"/>
                </a:cubicBezTo>
                <a:cubicBezTo>
                  <a:pt x="667528" y="1329721"/>
                  <a:pt x="1039629" y="935091"/>
                  <a:pt x="1512756" y="638448"/>
                </a:cubicBezTo>
                <a:cubicBezTo>
                  <a:pt x="1939392" y="370950"/>
                  <a:pt x="2405724" y="210560"/>
                  <a:pt x="2902095" y="120440"/>
                </a:cubicBezTo>
                <a:cubicBezTo>
                  <a:pt x="2884054" y="118134"/>
                  <a:pt x="2865727" y="119904"/>
                  <a:pt x="2848453" y="125626"/>
                </a:cubicBezTo>
                <a:cubicBezTo>
                  <a:pt x="2498704" y="175943"/>
                  <a:pt x="2158217" y="277201"/>
                  <a:pt x="1837830" y="426203"/>
                </a:cubicBezTo>
                <a:cubicBezTo>
                  <a:pt x="1147094" y="744660"/>
                  <a:pt x="593502" y="1217071"/>
                  <a:pt x="214608" y="1882239"/>
                </a:cubicBezTo>
                <a:cubicBezTo>
                  <a:pt x="169441" y="1960776"/>
                  <a:pt x="128308" y="2041369"/>
                  <a:pt x="91317" y="2123701"/>
                </a:cubicBezTo>
                <a:lnTo>
                  <a:pt x="64092" y="2193361"/>
                </a:lnTo>
                <a:lnTo>
                  <a:pt x="0" y="2153533"/>
                </a:lnTo>
                <a:lnTo>
                  <a:pt x="42834" y="2047277"/>
                </a:lnTo>
                <a:cubicBezTo>
                  <a:pt x="241792" y="1615775"/>
                  <a:pt x="541268" y="1241591"/>
                  <a:pt x="923582" y="915600"/>
                </a:cubicBezTo>
                <a:cubicBezTo>
                  <a:pt x="1435331" y="478415"/>
                  <a:pt x="2028081" y="205375"/>
                  <a:pt x="2686989" y="73950"/>
                </a:cubicBezTo>
                <a:cubicBezTo>
                  <a:pt x="2810367" y="49274"/>
                  <a:pt x="2934818" y="32466"/>
                  <a:pt x="3059983" y="20308"/>
                </a:cubicBezTo>
                <a:cubicBezTo>
                  <a:pt x="3185149" y="8148"/>
                  <a:pt x="3308706" y="2963"/>
                  <a:pt x="3454435" y="1176"/>
                </a:cubicBezTo>
                <a:cubicBezTo>
                  <a:pt x="3599805" y="-5977"/>
                  <a:pt x="3761985" y="20665"/>
                  <a:pt x="3923806" y="49990"/>
                </a:cubicBezTo>
                <a:cubicBezTo>
                  <a:pt x="4409449" y="137964"/>
                  <a:pt x="4886867" y="257228"/>
                  <a:pt x="5350874" y="426917"/>
                </a:cubicBezTo>
                <a:cubicBezTo>
                  <a:pt x="5797001" y="589991"/>
                  <a:pt x="6223101" y="792223"/>
                  <a:pt x="6607360" y="1075097"/>
                </a:cubicBezTo>
                <a:cubicBezTo>
                  <a:pt x="6794438" y="1212779"/>
                  <a:pt x="6965102" y="1365689"/>
                  <a:pt x="7110534" y="1541421"/>
                </a:cubicBezTo>
                <a:lnTo>
                  <a:pt x="7179830" y="1630542"/>
                </a:lnTo>
                <a:lnTo>
                  <a:pt x="7136295" y="1700600"/>
                </a:lnTo>
                <a:lnTo>
                  <a:pt x="7131140" y="1693045"/>
                </a:lnTo>
                <a:cubicBezTo>
                  <a:pt x="6977874" y="1483026"/>
                  <a:pt x="6788448" y="1305671"/>
                  <a:pt x="6577499" y="1148230"/>
                </a:cubicBezTo>
                <a:cubicBezTo>
                  <a:pt x="6245452" y="900401"/>
                  <a:pt x="5878538" y="716408"/>
                  <a:pt x="5494816" y="563527"/>
                </a:cubicBezTo>
                <a:cubicBezTo>
                  <a:pt x="5452491" y="546487"/>
                  <a:pt x="5409881" y="530036"/>
                  <a:pt x="5366967" y="514176"/>
                </a:cubicBezTo>
                <a:cubicBezTo>
                  <a:pt x="5326377" y="499156"/>
                  <a:pt x="5285430" y="485210"/>
                  <a:pt x="5244661" y="470725"/>
                </a:cubicBezTo>
                <a:cubicBezTo>
                  <a:pt x="5471517" y="572127"/>
                  <a:pt x="5691970" y="687263"/>
                  <a:pt x="5904822" y="815468"/>
                </a:cubicBezTo>
                <a:cubicBezTo>
                  <a:pt x="6336645" y="1080104"/>
                  <a:pt x="6718758" y="1400351"/>
                  <a:pt x="7015222" y="1815185"/>
                </a:cubicBezTo>
                <a:lnTo>
                  <a:pt x="7040454" y="1854830"/>
                </a:lnTo>
                <a:close/>
              </a:path>
            </a:pathLst>
          </a:custGeom>
          <a:solidFill>
            <a:schemeClr val="accent2"/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defTabSz="914400">
              <a:lnSpc>
                <a:spcPct val="100000"/>
              </a:lnSpc>
            </a:pPr>
            <a:endParaRPr lang="en-US" sz="18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31080" y="505440"/>
            <a:ext cx="2733120" cy="18104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 fontScale="90012"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IN" sz="4100" b="0" strike="noStrike" spc="-1">
                <a:solidFill>
                  <a:srgbClr val="FFFFFF"/>
                </a:solidFill>
                <a:latin typeface="Inter-Medium"/>
              </a:rPr>
              <a:t>Dockerfile Commands</a:t>
            </a:r>
            <a:br>
              <a:rPr sz="4100"/>
            </a:br>
            <a:endParaRPr lang="en-US" sz="41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4572000" y="685800"/>
            <a:ext cx="3540960" cy="397080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ADD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CMD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ENTRYPOINT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ENV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EXPOSE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FROM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MAINTAINER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RUN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USER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VOLUME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Calibri Light"/>
              <a:buAutoNum type="arabicPeriod"/>
            </a:pPr>
            <a:r>
              <a:rPr lang="en-US" sz="1700" b="0" strike="noStrike" spc="-1">
                <a:solidFill>
                  <a:schemeClr val="dk1"/>
                </a:solidFill>
                <a:latin typeface="Inter-Regular"/>
              </a:rPr>
              <a:t>WORKDIR</a:t>
            </a: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7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26" name="Object 11"/>
          <p:cNvPicPr/>
          <p:nvPr/>
        </p:nvPicPr>
        <p:blipFill>
          <a:blip r:embed="rId2"/>
          <a:stretch/>
        </p:blipFill>
        <p:spPr>
          <a:xfrm>
            <a:off x="6641280" y="2904120"/>
            <a:ext cx="2375280" cy="209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Rectangle 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3800" y="227520"/>
            <a:ext cx="3251160" cy="44222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>
            <a:solidFill>
              <a:srgbClr val="000000">
                <a:lumMod val="75000"/>
                <a:lumOff val="2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ctr" defTabSz="914400">
              <a:lnSpc>
                <a:spcPct val="100000"/>
              </a:lnSpc>
            </a:pPr>
            <a:endParaRPr lang="en-US" sz="1800" b="0" strike="noStrike" spc="-1">
              <a:solidFill>
                <a:schemeClr val="lt1"/>
              </a:solidFill>
              <a:latin typeface="Calibri"/>
            </a:endParaRPr>
          </a:p>
        </p:txBody>
      </p:sp>
      <p:graphicFrame>
        <p:nvGraphicFramePr>
          <p:cNvPr id="2" name="Diagram1"/>
          <p:cNvGraphicFramePr/>
          <p:nvPr>
            <p:extLst>
              <p:ext uri="{D42A27DB-BD31-4B8C-83A1-F6EECF244321}">
                <p14:modId xmlns:p14="http://schemas.microsoft.com/office/powerpoint/2010/main" val="233956156"/>
              </p:ext>
            </p:extLst>
          </p:nvPr>
        </p:nvGraphicFramePr>
        <p:xfrm>
          <a:off x="3875400" y="227520"/>
          <a:ext cx="4941000" cy="4422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4557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40005"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IN" sz="3300" b="0" u="sng" strike="noStrike" spc="-1">
                <a:solidFill>
                  <a:srgbClr val="993300"/>
                </a:solidFill>
                <a:uFillTx/>
                <a:latin typeface="Alegreya Sans"/>
              </a:rPr>
              <a:t>Remove Docker Containers and images:</a:t>
            </a:r>
            <a:br>
              <a:rPr sz="3300"/>
            </a:b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238" name="Content Placeholder 6"/>
          <p:cNvPicPr/>
          <p:nvPr/>
        </p:nvPicPr>
        <p:blipFill>
          <a:blip r:embed="rId2"/>
          <a:stretch/>
        </p:blipFill>
        <p:spPr>
          <a:xfrm>
            <a:off x="628560" y="625680"/>
            <a:ext cx="7886520" cy="1332720"/>
          </a:xfrm>
          <a:prstGeom prst="rect">
            <a:avLst/>
          </a:prstGeom>
          <a:ln w="0">
            <a:noFill/>
          </a:ln>
        </p:spPr>
      </p:pic>
      <p:pic>
        <p:nvPicPr>
          <p:cNvPr id="239" name="Picture 8"/>
          <p:cNvPicPr/>
          <p:nvPr/>
        </p:nvPicPr>
        <p:blipFill>
          <a:blip r:embed="rId3"/>
          <a:stretch/>
        </p:blipFill>
        <p:spPr>
          <a:xfrm>
            <a:off x="547920" y="2041560"/>
            <a:ext cx="8333280" cy="1228680"/>
          </a:xfrm>
          <a:prstGeom prst="rect">
            <a:avLst/>
          </a:prstGeom>
          <a:ln w="0">
            <a:noFill/>
          </a:ln>
        </p:spPr>
      </p:pic>
      <p:pic>
        <p:nvPicPr>
          <p:cNvPr id="240" name="Picture 10"/>
          <p:cNvPicPr/>
          <p:nvPr/>
        </p:nvPicPr>
        <p:blipFill>
          <a:blip r:embed="rId4"/>
          <a:stretch/>
        </p:blipFill>
        <p:spPr>
          <a:xfrm>
            <a:off x="547920" y="3353040"/>
            <a:ext cx="8333280" cy="1297440"/>
          </a:xfrm>
          <a:prstGeom prst="rect">
            <a:avLst/>
          </a:prstGeom>
          <a:ln w="0">
            <a:noFill/>
          </a:ln>
        </p:spPr>
      </p:pic>
      <p:sp>
        <p:nvSpPr>
          <p:cNvPr id="241" name="Title 1"/>
          <p:cNvSpPr/>
          <p:nvPr/>
        </p:nvSpPr>
        <p:spPr>
          <a:xfrm>
            <a:off x="547920" y="4641480"/>
            <a:ext cx="7886520" cy="4557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>
            <a:normAutofit fontScale="40005"/>
          </a:bodyPr>
          <a:lstStyle/>
          <a:p>
            <a:pPr defTabSz="685800">
              <a:lnSpc>
                <a:spcPct val="90000"/>
              </a:lnSpc>
            </a:pPr>
            <a:r>
              <a:rPr lang="en-IN" sz="3300" b="0" strike="noStrike" spc="-1">
                <a:solidFill>
                  <a:srgbClr val="993300"/>
                </a:solidFill>
                <a:latin typeface="Alegreya Sans"/>
              </a:rPr>
              <a:t>Remove Docker images:</a:t>
            </a:r>
            <a:r>
              <a:rPr lang="en-IN" sz="3300" b="1" strike="noStrike" spc="-1">
                <a:solidFill>
                  <a:srgbClr val="993300"/>
                </a:solidFill>
                <a:latin typeface="Alegreya Sans"/>
              </a:rPr>
              <a:t>docker rmi </a:t>
            </a:r>
            <a:br>
              <a:rPr sz="3300"/>
            </a:br>
            <a:endParaRPr lang="en-US" sz="33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628560" y="135360"/>
            <a:ext cx="7886520" cy="50184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93346"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Docker volumes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628560" y="753120"/>
            <a:ext cx="7886520" cy="38793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u="sng" strike="noStrike" spc="-1">
                <a:solidFill>
                  <a:schemeClr val="dk1"/>
                </a:solidFill>
                <a:uFillTx/>
                <a:latin typeface="Calibri"/>
              </a:rPr>
              <a:t>Scenario - </a:t>
            </a: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 Th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Sudo docker exec -it &lt;container Id/name&gt; bash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Create Dir inside docker container</a:t>
            </a:r>
            <a:r>
              <a:rPr lang="en-IN" sz="1400" b="0" strike="noStrike" spc="-1">
                <a:solidFill>
                  <a:schemeClr val="dk1"/>
                </a:solidFill>
                <a:latin typeface="Calibri"/>
              </a:rPr>
              <a:t> – mkdir /app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chemeClr val="dk1"/>
                </a:solidFill>
                <a:latin typeface="Calibri"/>
              </a:rPr>
              <a:t>Create files inside the docker container – touch hello.txt hello1.txt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chemeClr val="dk1"/>
                </a:solidFill>
                <a:latin typeface="Calibri"/>
              </a:rPr>
              <a:t>Write some contents into the container – 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0" strike="noStrike" spc="-1">
                <a:solidFill>
                  <a:schemeClr val="dk1"/>
                </a:solidFill>
                <a:latin typeface="Calibri"/>
              </a:rPr>
              <a:t>Stop the container (eg say accidentally someone stops it)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Then the data you have created will be lost. Hence to retain data inside the containers we need to used volumes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Two options to overcome this 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Option 1: in the host system create a folder (mkdir app)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Go to the folder and recreate the same scenario create files and put some data in the files. 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IN" sz="1400" b="1" strike="noStrike" spc="-1">
                <a:solidFill>
                  <a:schemeClr val="dk1"/>
                </a:solidFill>
                <a:latin typeface="Calibri"/>
              </a:rPr>
              <a:t>Now we can share the data between the host and containers. </a:t>
            </a: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/>
          </p:nvPr>
        </p:nvSpPr>
        <p:spPr>
          <a:xfrm>
            <a:off x="628560" y="430200"/>
            <a:ext cx="7886520" cy="42019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Sudo docker run –it –d –v &lt;path of the folder to share&gt; &lt;app folder in the host machine&gt;:&lt;path folder in the container&gt; &lt;docker image&gt;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Sudo docker run –it –d –v app:/app ubuntu 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Sudo docker exec -it &lt;container Id/name&gt; bash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We will find rhe same data that was there inside the host systems folder in the container also. 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Now try the same scenario to see if the data persists even after the container stops and we create multiple containers.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PROBLEM WITH THIS OPTION IS THAT THIS SAME THING CANNOT BE DONE IN WINDOWS AS FILE SYSYTEM DIFFERS.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PROBLEM 2 IS THAT THIS CANNOT BE SHARED 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chemeClr val="dk1"/>
                </a:solidFill>
                <a:latin typeface="Calibri"/>
              </a:rPr>
              <a:t>We use docker volumes to overcome this problem. 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  <a:tabLst>
                <a:tab pos="0" algn="l"/>
              </a:tabLst>
            </a:pPr>
            <a:endParaRPr lang="en-US" sz="14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/>
          </p:nvPr>
        </p:nvSpPr>
        <p:spPr>
          <a:xfrm>
            <a:off x="628560" y="514800"/>
            <a:ext cx="7886520" cy="411768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First we create a volume – sudo docker volume create &lt;name&gt; 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To check if the volume is created – sudo docker volume ls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To check how it looks – sudo docker inspect volume &lt;nameofvolume&gt;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Now we can share this volume with different containers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Sudo docker run –it –d --mount src=(volumename),dst=(destination in the container) &lt;image name&gt;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Eg sudo docker run –it –d --mount src=mydata,dst=/mdata ubuntu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Then you can enter the container and check if the volume is available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Sudo docker exec –it &lt;container name/id&gt; bash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Then add some data from the container. Then go to a another container sharing the same volume and check if the data is shared across different containers sharing the same volume.</a:t>
            </a: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4327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rmAutofit fontScale="86982" lnSpcReduction="10000"/>
          </a:bodyPr>
          <a:lstStyle/>
          <a:p>
            <a:pPr indent="0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dk1"/>
                </a:solidFill>
                <a:latin typeface="Calibri Light"/>
              </a:rPr>
              <a:t>Docker compose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/>
          </p:nvPr>
        </p:nvSpPr>
        <p:spPr>
          <a:xfrm>
            <a:off x="628560" y="945000"/>
            <a:ext cx="8415000" cy="368712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t">
            <a:normAutofit/>
          </a:bodyPr>
          <a:lstStyle/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Lets say there is webapp which has 3 tier architexcture. Then keeping everything inside a single container is not a good idead. So its better to have database in aseperate container. So if something goes wrong with application llayer database remains intact as it is running In another comntainer. 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US" sz="1200" b="0" strike="noStrike" spc="-1">
                <a:solidFill>
                  <a:schemeClr val="dk1"/>
                </a:solidFill>
                <a:latin typeface="Calibri"/>
              </a:rPr>
              <a:t>Docker compose is a file that starts multiple containers together and ties them together. </a:t>
            </a: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200" b="0" strike="noStrike" spc="-1">
                <a:solidFill>
                  <a:schemeClr val="dk1"/>
                </a:solidFill>
                <a:latin typeface="Calibri"/>
              </a:rPr>
              <a:t>Start with the wordpress example – moodle server</a:t>
            </a: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200" b="0" strike="noStrike" spc="-1">
                <a:solidFill>
                  <a:schemeClr val="dk1"/>
                </a:solidFill>
                <a:latin typeface="Calibri"/>
              </a:rPr>
              <a:t>First install docker compose </a:t>
            </a: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200" b="0" strike="noStrike" spc="-1">
                <a:solidFill>
                  <a:schemeClr val="dk1"/>
                </a:solidFill>
                <a:latin typeface="Calibri"/>
              </a:rPr>
              <a:t>Create a folder in host. Cd to the folder.  Save the docker-compose.yml file. </a:t>
            </a: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200" b="0" strike="noStrike" spc="-1">
                <a:solidFill>
                  <a:schemeClr val="dk1"/>
                </a:solidFill>
                <a:latin typeface="Calibri"/>
              </a:rPr>
              <a:t>Sudo docker-compose (it will build the containers from the docker compose file) up (build the image and run the container) –d (run the background) </a:t>
            </a: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  <a:p>
            <a:pPr marL="171360" indent="-171360" defTabSz="685800">
              <a:lnSpc>
                <a:spcPct val="90000"/>
              </a:lnSpc>
              <a:spcBef>
                <a:spcPts val="751"/>
              </a:spcBef>
              <a:buClr>
                <a:srgbClr val="000000"/>
              </a:buClr>
              <a:buFont typeface="Arial"/>
              <a:buChar char="•"/>
            </a:pPr>
            <a:r>
              <a:rPr lang="en-IN" sz="1200" b="0" strike="noStrike" spc="-1">
                <a:solidFill>
                  <a:schemeClr val="dk1"/>
                </a:solidFill>
                <a:latin typeface="Calibri"/>
              </a:rPr>
              <a:t>Open browser go to hostIp install wordpress done</a:t>
            </a: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  <a:p>
            <a:pPr indent="0" defTabSz="685800">
              <a:lnSpc>
                <a:spcPct val="90000"/>
              </a:lnSpc>
              <a:spcBef>
                <a:spcPts val="751"/>
              </a:spcBef>
              <a:buNone/>
            </a:pPr>
            <a:endParaRPr lang="en-US" sz="1200" b="0" strike="noStrike" spc="-1">
              <a:solidFill>
                <a:schemeClr val="dk1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Solution to the Problem ?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88" name="Content Placeholder 5"/>
          <p:cNvPicPr/>
          <p:nvPr/>
        </p:nvPicPr>
        <p:blipFill>
          <a:blip r:embed="rId2"/>
          <a:stretch/>
        </p:blipFill>
        <p:spPr>
          <a:xfrm>
            <a:off x="628560" y="1600200"/>
            <a:ext cx="7886520" cy="3085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28560" y="273960"/>
            <a:ext cx="7886520" cy="993960"/>
          </a:xfrm>
          <a:prstGeom prst="rect">
            <a:avLst/>
          </a:prstGeom>
          <a:noFill/>
          <a:ln w="0">
            <a:noFill/>
          </a:ln>
        </p:spPr>
        <p:txBody>
          <a:bodyPr lIns="91440" tIns="45720" rIns="91440" bIns="45720" anchor="ctr">
            <a:noAutofit/>
          </a:bodyPr>
          <a:lstStyle/>
          <a:p>
            <a:pPr indent="0" algn="ctr" defTabSz="685800">
              <a:lnSpc>
                <a:spcPct val="90000"/>
              </a:lnSpc>
              <a:buNone/>
            </a:pPr>
            <a:r>
              <a:rPr lang="en-US" sz="3300" b="0" strike="noStrike" spc="-1">
                <a:solidFill>
                  <a:schemeClr val="accent1"/>
                </a:solidFill>
                <a:latin typeface="Calibri Light"/>
              </a:rPr>
              <a:t>Answer is ?</a:t>
            </a:r>
            <a:endParaRPr lang="en-US" sz="3300" b="0" strike="noStrike" spc="-1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90" name="Content Placeholder 3"/>
          <p:cNvPicPr/>
          <p:nvPr/>
        </p:nvPicPr>
        <p:blipFill>
          <a:blip r:embed="rId2"/>
          <a:stretch/>
        </p:blipFill>
        <p:spPr>
          <a:xfrm>
            <a:off x="789120" y="1389960"/>
            <a:ext cx="7565400" cy="3534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1535</TotalTime>
  <Words>863</Words>
  <Application>Microsoft Office PowerPoint</Application>
  <PresentationFormat>On-screen Show (16:9)</PresentationFormat>
  <Paragraphs>129</Paragraphs>
  <Slides>79</Slides>
  <Notes>50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79</vt:i4>
      </vt:variant>
    </vt:vector>
  </HeadingPairs>
  <TitlesOfParts>
    <vt:vector size="101" baseType="lpstr">
      <vt:lpstr>Alegreya Sans</vt:lpstr>
      <vt:lpstr>Arial</vt:lpstr>
      <vt:lpstr>Calibri</vt:lpstr>
      <vt:lpstr>Calibri Light</vt:lpstr>
      <vt:lpstr>Inter-Bold</vt:lpstr>
      <vt:lpstr>Inter-Medium</vt:lpstr>
      <vt:lpstr>Inter-Regular</vt:lpstr>
      <vt:lpstr>Roboto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Web application development </vt:lpstr>
      <vt:lpstr>Web application Deployment</vt:lpstr>
      <vt:lpstr>PowerPoint Presentation</vt:lpstr>
      <vt:lpstr>PowerPoint Presentation</vt:lpstr>
      <vt:lpstr>Solution to the Problem ?</vt:lpstr>
      <vt:lpstr>Solution to the Problem ?</vt:lpstr>
      <vt:lpstr>Answer is ?</vt:lpstr>
      <vt:lpstr>PowerPoint Presentation</vt:lpstr>
      <vt:lpstr>PowerPoint Presentation</vt:lpstr>
      <vt:lpstr>Monolithic Application</vt:lpstr>
      <vt:lpstr>PowerPoint Presentation</vt:lpstr>
      <vt:lpstr>PowerPoint Presentation</vt:lpstr>
      <vt:lpstr>Docker </vt:lpstr>
      <vt:lpstr>Docker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Installing Dockers</vt:lpstr>
      <vt:lpstr>Development workflow</vt:lpstr>
      <vt:lpstr>PowerPoint Presentation</vt:lpstr>
      <vt:lpstr>PowerPoint Presentation</vt:lpstr>
      <vt:lpstr>PowerPoint Presentation</vt:lpstr>
      <vt:lpstr>PowerPoint Presentation</vt:lpstr>
      <vt:lpstr>Deploying an app using containers</vt:lpstr>
      <vt:lpstr>PowerPoint Presentation</vt:lpstr>
      <vt:lpstr>Dockerfile</vt:lpstr>
      <vt:lpstr>Dockerfile Commands </vt:lpstr>
      <vt:lpstr>PowerPoint Presentation</vt:lpstr>
      <vt:lpstr>Remove Docker Containers and images: </vt:lpstr>
      <vt:lpstr>Docker volumes</vt:lpstr>
      <vt:lpstr>PowerPoint Presentation</vt:lpstr>
      <vt:lpstr>PowerPoint Presentation</vt:lpstr>
      <vt:lpstr>Docker compose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dc:description/>
  <cp:lastModifiedBy>manuupadhya11@outlook.com</cp:lastModifiedBy>
  <cp:revision>30</cp:revision>
  <dcterms:created xsi:type="dcterms:W3CDTF">2021-11-18T11:08:01Z</dcterms:created>
  <dcterms:modified xsi:type="dcterms:W3CDTF">2025-04-24T03:40:42Z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0x01010076416F41D942D543B6D5B6D8A7774EFB</vt:lpwstr>
  </property>
  <property fmtid="{D5CDD505-2E9C-101B-9397-08002B2CF9AE}" pid="3" name="MMClips">
    <vt:i4>1</vt:i4>
  </property>
  <property fmtid="{D5CDD505-2E9C-101B-9397-08002B2CF9AE}" pid="4" name="Notes">
    <vt:i4>50</vt:i4>
  </property>
  <property fmtid="{D5CDD505-2E9C-101B-9397-08002B2CF9AE}" pid="5" name="PresentationFormat">
    <vt:lpwstr>On-screen Show (16:9)</vt:lpwstr>
  </property>
  <property fmtid="{D5CDD505-2E9C-101B-9397-08002B2CF9AE}" pid="6" name="Slides">
    <vt:i4>82</vt:i4>
  </property>
</Properties>
</file>